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326" r:id="rId3"/>
    <p:sldId id="300" r:id="rId4"/>
    <p:sldId id="306" r:id="rId5"/>
    <p:sldId id="347" r:id="rId6"/>
    <p:sldId id="338" r:id="rId7"/>
    <p:sldId id="339" r:id="rId8"/>
    <p:sldId id="271" r:id="rId9"/>
    <p:sldId id="329" r:id="rId10"/>
    <p:sldId id="344" r:id="rId11"/>
    <p:sldId id="341" r:id="rId12"/>
    <p:sldId id="289" r:id="rId13"/>
    <p:sldId id="290" r:id="rId14"/>
    <p:sldId id="291" r:id="rId15"/>
    <p:sldId id="293" r:id="rId16"/>
    <p:sldId id="308" r:id="rId17"/>
  </p:sldIdLst>
  <p:sldSz cx="12192000" cy="6858000"/>
  <p:notesSz cx="6792913" cy="992505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77438" autoAdjust="0"/>
  </p:normalViewPr>
  <p:slideViewPr>
    <p:cSldViewPr snapToGrid="0">
      <p:cViewPr varScale="1">
        <p:scale>
          <a:sx n="88" d="100"/>
          <a:sy n="88" d="100"/>
        </p:scale>
        <p:origin x="12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Tilskudd til NBF 2013-2022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025420433556916E-2"/>
          <c:y val="0.1147492882607915"/>
          <c:w val="0.89122727714591232"/>
          <c:h val="0.74148339275180175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Tilskudd til NBF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'Ark1'!$B$2:$B$11</c:f>
              <c:numCache>
                <c:formatCode>#,##0</c:formatCode>
                <c:ptCount val="10"/>
                <c:pt idx="0">
                  <c:v>4500</c:v>
                </c:pt>
                <c:pt idx="1">
                  <c:v>22120</c:v>
                </c:pt>
                <c:pt idx="2">
                  <c:v>27360</c:v>
                </c:pt>
                <c:pt idx="3">
                  <c:v>36450</c:v>
                </c:pt>
                <c:pt idx="4">
                  <c:v>54854</c:v>
                </c:pt>
                <c:pt idx="5">
                  <c:v>94608</c:v>
                </c:pt>
                <c:pt idx="6">
                  <c:v>52576</c:v>
                </c:pt>
                <c:pt idx="7">
                  <c:v>28500</c:v>
                </c:pt>
                <c:pt idx="8">
                  <c:v>32100</c:v>
                </c:pt>
                <c:pt idx="9">
                  <c:v>64800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FB-4363-8A0D-D6B3E5039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1665600"/>
        <c:axId val="1241672320"/>
      </c:lineChart>
      <c:catAx>
        <c:axId val="124166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1672320"/>
        <c:crosses val="autoZero"/>
        <c:auto val="1"/>
        <c:lblAlgn val="ctr"/>
        <c:lblOffset val="100"/>
        <c:noMultiLvlLbl val="0"/>
      </c:catAx>
      <c:valAx>
        <c:axId val="124167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166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A23E7-D71D-461A-A004-9548ABC0CDF5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8B91C72-5254-476A-BD19-E9A688FA43DE}">
      <dgm:prSet/>
      <dgm:spPr/>
      <dgm:t>
        <a:bodyPr/>
        <a:lstStyle/>
        <a:p>
          <a:pPr marL="0" lvl="0" indent="0" defTabSz="1022350">
            <a:spcBef>
              <a:spcPct val="0"/>
            </a:spcBef>
            <a:spcAft>
              <a:spcPct val="35000"/>
            </a:spcAft>
            <a:buNone/>
          </a:pPr>
          <a:r>
            <a:rPr lang="nb-NO" kern="1200">
              <a:latin typeface="Calibri" panose="020F0502020204030204"/>
              <a:ea typeface="+mn-ea"/>
              <a:cs typeface="+mn-cs"/>
            </a:rPr>
            <a:t>Studieplan (NBF har 16 av 945)</a:t>
          </a:r>
          <a:endParaRPr lang="en-US" kern="1200">
            <a:latin typeface="Calibri" panose="020F0502020204030204"/>
            <a:ea typeface="+mn-ea"/>
            <a:cs typeface="+mn-cs"/>
          </a:endParaRPr>
        </a:p>
      </dgm:t>
    </dgm:pt>
    <dgm:pt modelId="{AB7EF185-AAD0-41F8-B258-E24954FE0356}" type="parTrans" cxnId="{0F27073E-0C2F-4561-958C-A5C085EF9B53}">
      <dgm:prSet/>
      <dgm:spPr/>
      <dgm:t>
        <a:bodyPr/>
        <a:lstStyle/>
        <a:p>
          <a:endParaRPr lang="en-US"/>
        </a:p>
      </dgm:t>
    </dgm:pt>
    <dgm:pt modelId="{8EA492AE-9488-43C8-BB7C-5E1729227CDE}" type="sibTrans" cxnId="{0F27073E-0C2F-4561-958C-A5C085EF9B53}">
      <dgm:prSet/>
      <dgm:spPr/>
      <dgm:t>
        <a:bodyPr/>
        <a:lstStyle/>
        <a:p>
          <a:endParaRPr lang="en-US"/>
        </a:p>
      </dgm:t>
    </dgm:pt>
    <dgm:pt modelId="{DD4E2EC5-E5B4-4793-A48E-CC6F928B44DD}">
      <dgm:prSet/>
      <dgm:spPr/>
      <dgm:t>
        <a:bodyPr/>
        <a:lstStyle/>
        <a:p>
          <a:r>
            <a:rPr lang="nb-NO" dirty="0"/>
            <a:t>Arrangør</a:t>
          </a:r>
          <a:endParaRPr lang="en-US" dirty="0"/>
        </a:p>
      </dgm:t>
    </dgm:pt>
    <dgm:pt modelId="{CB83792C-E4D2-4741-AB46-6E4B1FD4F04C}" type="parTrans" cxnId="{FEB90BC6-4C44-42D0-ADA5-699D010EEDAE}">
      <dgm:prSet/>
      <dgm:spPr/>
      <dgm:t>
        <a:bodyPr/>
        <a:lstStyle/>
        <a:p>
          <a:endParaRPr lang="en-US"/>
        </a:p>
      </dgm:t>
    </dgm:pt>
    <dgm:pt modelId="{28D87E34-1E6C-4502-BFF6-CC6528FD21C1}" type="sibTrans" cxnId="{FEB90BC6-4C44-42D0-ADA5-699D010EEDAE}">
      <dgm:prSet/>
      <dgm:spPr/>
      <dgm:t>
        <a:bodyPr/>
        <a:lstStyle/>
        <a:p>
          <a:endParaRPr lang="en-US"/>
        </a:p>
      </dgm:t>
    </dgm:pt>
    <dgm:pt modelId="{19CE3B38-8D5D-4B68-B1BE-666331C9F743}">
      <dgm:prSet/>
      <dgm:spPr/>
      <dgm:t>
        <a:bodyPr/>
        <a:lstStyle/>
        <a:p>
          <a:r>
            <a:rPr lang="nb-NO" dirty="0"/>
            <a:t>Kunngjort og åpent for alle</a:t>
          </a:r>
          <a:endParaRPr lang="en-US" dirty="0"/>
        </a:p>
      </dgm:t>
    </dgm:pt>
    <dgm:pt modelId="{8F242E0B-FBEC-465A-8BA1-60ADEB8F01BA}" type="parTrans" cxnId="{85715FD2-FCE9-4EBF-B5C4-09C613ED1649}">
      <dgm:prSet/>
      <dgm:spPr/>
      <dgm:t>
        <a:bodyPr/>
        <a:lstStyle/>
        <a:p>
          <a:endParaRPr lang="en-US"/>
        </a:p>
      </dgm:t>
    </dgm:pt>
    <dgm:pt modelId="{DDF6A5DB-5E98-45D7-A0C7-EF0C7FAEEA13}" type="sibTrans" cxnId="{85715FD2-FCE9-4EBF-B5C4-09C613ED1649}">
      <dgm:prSet/>
      <dgm:spPr/>
      <dgm:t>
        <a:bodyPr/>
        <a:lstStyle/>
        <a:p>
          <a:endParaRPr lang="en-US"/>
        </a:p>
      </dgm:t>
    </dgm:pt>
    <dgm:pt modelId="{803E6035-27DD-4170-8B27-E8698BA95E02}">
      <dgm:prSet/>
      <dgm:spPr/>
      <dgm:t>
        <a:bodyPr/>
        <a:lstStyle/>
        <a:p>
          <a:r>
            <a:rPr lang="nb-NO" dirty="0"/>
            <a:t>Minst 4 timer</a:t>
          </a:r>
          <a:endParaRPr lang="en-US" dirty="0"/>
        </a:p>
      </dgm:t>
    </dgm:pt>
    <dgm:pt modelId="{128A8F0B-940B-491B-9EA2-A67B1B92B0A4}" type="parTrans" cxnId="{52398058-2D46-4914-B69C-481724FC0432}">
      <dgm:prSet/>
      <dgm:spPr/>
      <dgm:t>
        <a:bodyPr/>
        <a:lstStyle/>
        <a:p>
          <a:endParaRPr lang="en-US"/>
        </a:p>
      </dgm:t>
    </dgm:pt>
    <dgm:pt modelId="{AA158DA6-387C-4414-955D-9949304F867B}" type="sibTrans" cxnId="{52398058-2D46-4914-B69C-481724FC0432}">
      <dgm:prSet/>
      <dgm:spPr/>
      <dgm:t>
        <a:bodyPr/>
        <a:lstStyle/>
        <a:p>
          <a:endParaRPr lang="en-US"/>
        </a:p>
      </dgm:t>
    </dgm:pt>
    <dgm:pt modelId="{9DF0064B-A27A-4D1B-B201-AD304DED3630}">
      <dgm:prSet/>
      <dgm:spPr/>
      <dgm:t>
        <a:bodyPr/>
        <a:lstStyle/>
        <a:p>
          <a:r>
            <a:rPr lang="nb-NO" dirty="0"/>
            <a:t>Minst 4 tellende deltakere (14+ år, 75% oppmøte)</a:t>
          </a:r>
          <a:endParaRPr lang="en-US" dirty="0"/>
        </a:p>
      </dgm:t>
    </dgm:pt>
    <dgm:pt modelId="{9BA740B1-DAEE-4484-8501-51700E0CE3CE}" type="parTrans" cxnId="{2BD297E6-2B21-4B04-960B-2CC87A70E3A7}">
      <dgm:prSet/>
      <dgm:spPr/>
      <dgm:t>
        <a:bodyPr/>
        <a:lstStyle/>
        <a:p>
          <a:endParaRPr lang="en-US"/>
        </a:p>
      </dgm:t>
    </dgm:pt>
    <dgm:pt modelId="{A5F12E2A-1B2E-4FFF-A8BC-498268F18D33}" type="sibTrans" cxnId="{2BD297E6-2B21-4B04-960B-2CC87A70E3A7}">
      <dgm:prSet/>
      <dgm:spPr/>
      <dgm:t>
        <a:bodyPr/>
        <a:lstStyle/>
        <a:p>
          <a:endParaRPr lang="en-US"/>
        </a:p>
      </dgm:t>
    </dgm:pt>
    <dgm:pt modelId="{77E97FC7-B4CB-490C-A1AC-6DEADA4A4B20}">
      <dgm:prSet/>
      <dgm:spPr/>
      <dgm:t>
        <a:bodyPr/>
        <a:lstStyle/>
        <a:p>
          <a:r>
            <a:rPr lang="nb-NO"/>
            <a:t>Kursbevis</a:t>
          </a:r>
          <a:endParaRPr lang="en-US"/>
        </a:p>
      </dgm:t>
    </dgm:pt>
    <dgm:pt modelId="{8C2933B4-7546-493B-A5C6-3B20FEE30874}" type="parTrans" cxnId="{268A37D5-CFEC-4912-89D3-15B73D22311C}">
      <dgm:prSet/>
      <dgm:spPr/>
      <dgm:t>
        <a:bodyPr/>
        <a:lstStyle/>
        <a:p>
          <a:endParaRPr lang="en-US"/>
        </a:p>
      </dgm:t>
    </dgm:pt>
    <dgm:pt modelId="{6ED98887-D0DA-4962-A824-8AA97C6128EC}" type="sibTrans" cxnId="{268A37D5-CFEC-4912-89D3-15B73D22311C}">
      <dgm:prSet/>
      <dgm:spPr/>
      <dgm:t>
        <a:bodyPr/>
        <a:lstStyle/>
        <a:p>
          <a:endParaRPr lang="en-US"/>
        </a:p>
      </dgm:t>
    </dgm:pt>
    <dgm:pt modelId="{3B981861-750B-4531-B8A5-2F50BCD23EF5}">
      <dgm:prSet/>
      <dgm:spPr/>
      <dgm:t>
        <a:bodyPr/>
        <a:lstStyle/>
        <a:p>
          <a:r>
            <a:rPr lang="nb-NO" dirty="0"/>
            <a:t>(Digital undervisning)</a:t>
          </a:r>
          <a:endParaRPr lang="en-US" dirty="0"/>
        </a:p>
      </dgm:t>
    </dgm:pt>
    <dgm:pt modelId="{4A63862E-44A3-41F1-80B7-5D84A9F0D1DB}" type="parTrans" cxnId="{9DA10F60-349A-40EA-9791-AB270B46A5A3}">
      <dgm:prSet/>
      <dgm:spPr/>
      <dgm:t>
        <a:bodyPr/>
        <a:lstStyle/>
        <a:p>
          <a:endParaRPr lang="en-US"/>
        </a:p>
      </dgm:t>
    </dgm:pt>
    <dgm:pt modelId="{BA5C2409-78AE-4723-90C2-21D8224CBFEB}" type="sibTrans" cxnId="{9DA10F60-349A-40EA-9791-AB270B46A5A3}">
      <dgm:prSet/>
      <dgm:spPr/>
      <dgm:t>
        <a:bodyPr/>
        <a:lstStyle/>
        <a:p>
          <a:endParaRPr lang="en-US"/>
        </a:p>
      </dgm:t>
    </dgm:pt>
    <dgm:pt modelId="{2001979B-B374-4D7F-8F9B-D1E34131939C}" type="pres">
      <dgm:prSet presAssocID="{437A23E7-D71D-461A-A004-9548ABC0CDF5}" presName="vert0" presStyleCnt="0">
        <dgm:presLayoutVars>
          <dgm:dir/>
          <dgm:animOne val="branch"/>
          <dgm:animLvl val="lvl"/>
        </dgm:presLayoutVars>
      </dgm:prSet>
      <dgm:spPr/>
    </dgm:pt>
    <dgm:pt modelId="{D75668D5-7579-4257-B6A5-E4CDA3042BA9}" type="pres">
      <dgm:prSet presAssocID="{18B91C72-5254-476A-BD19-E9A688FA43DE}" presName="thickLine" presStyleLbl="alignNode1" presStyleIdx="0" presStyleCnt="7"/>
      <dgm:spPr/>
    </dgm:pt>
    <dgm:pt modelId="{0451DC25-26E3-46ED-9551-0490BC7270DC}" type="pres">
      <dgm:prSet presAssocID="{18B91C72-5254-476A-BD19-E9A688FA43DE}" presName="horz1" presStyleCnt="0"/>
      <dgm:spPr/>
    </dgm:pt>
    <dgm:pt modelId="{5CE87C51-5456-4ABB-9937-95F59B1C0A1F}" type="pres">
      <dgm:prSet presAssocID="{18B91C72-5254-476A-BD19-E9A688FA43DE}" presName="tx1" presStyleLbl="revTx" presStyleIdx="0" presStyleCnt="7"/>
      <dgm:spPr/>
    </dgm:pt>
    <dgm:pt modelId="{BE05AB9D-91A6-4B03-BE61-41C6B6A9D2EC}" type="pres">
      <dgm:prSet presAssocID="{18B91C72-5254-476A-BD19-E9A688FA43DE}" presName="vert1" presStyleCnt="0"/>
      <dgm:spPr/>
    </dgm:pt>
    <dgm:pt modelId="{4658A164-A653-4201-A1DC-2D45E887E592}" type="pres">
      <dgm:prSet presAssocID="{DD4E2EC5-E5B4-4793-A48E-CC6F928B44DD}" presName="thickLine" presStyleLbl="alignNode1" presStyleIdx="1" presStyleCnt="7"/>
      <dgm:spPr/>
    </dgm:pt>
    <dgm:pt modelId="{AF6E93F0-17AE-470D-9B04-F839DE176D70}" type="pres">
      <dgm:prSet presAssocID="{DD4E2EC5-E5B4-4793-A48E-CC6F928B44DD}" presName="horz1" presStyleCnt="0"/>
      <dgm:spPr/>
    </dgm:pt>
    <dgm:pt modelId="{CAA0D943-0284-4463-A3A1-7AC54DFB70E6}" type="pres">
      <dgm:prSet presAssocID="{DD4E2EC5-E5B4-4793-A48E-CC6F928B44DD}" presName="tx1" presStyleLbl="revTx" presStyleIdx="1" presStyleCnt="7"/>
      <dgm:spPr/>
    </dgm:pt>
    <dgm:pt modelId="{BC4E36D7-33CC-44C4-9601-3235786B38B2}" type="pres">
      <dgm:prSet presAssocID="{DD4E2EC5-E5B4-4793-A48E-CC6F928B44DD}" presName="vert1" presStyleCnt="0"/>
      <dgm:spPr/>
    </dgm:pt>
    <dgm:pt modelId="{50B92A9E-594D-4F07-BDC7-24F78516CD95}" type="pres">
      <dgm:prSet presAssocID="{19CE3B38-8D5D-4B68-B1BE-666331C9F743}" presName="thickLine" presStyleLbl="alignNode1" presStyleIdx="2" presStyleCnt="7"/>
      <dgm:spPr/>
    </dgm:pt>
    <dgm:pt modelId="{3C7706EA-47E5-48A4-A57E-0D5F0439A3AA}" type="pres">
      <dgm:prSet presAssocID="{19CE3B38-8D5D-4B68-B1BE-666331C9F743}" presName="horz1" presStyleCnt="0"/>
      <dgm:spPr/>
    </dgm:pt>
    <dgm:pt modelId="{BA2D5AC0-9AB8-49BC-AE15-91F5C2A8A15B}" type="pres">
      <dgm:prSet presAssocID="{19CE3B38-8D5D-4B68-B1BE-666331C9F743}" presName="tx1" presStyleLbl="revTx" presStyleIdx="2" presStyleCnt="7"/>
      <dgm:spPr/>
    </dgm:pt>
    <dgm:pt modelId="{2431B663-B57D-419C-8279-5EB2040C24D6}" type="pres">
      <dgm:prSet presAssocID="{19CE3B38-8D5D-4B68-B1BE-666331C9F743}" presName="vert1" presStyleCnt="0"/>
      <dgm:spPr/>
    </dgm:pt>
    <dgm:pt modelId="{FD7C2DBB-7B05-44DA-8C87-218E9E7117D5}" type="pres">
      <dgm:prSet presAssocID="{803E6035-27DD-4170-8B27-E8698BA95E02}" presName="thickLine" presStyleLbl="alignNode1" presStyleIdx="3" presStyleCnt="7"/>
      <dgm:spPr/>
    </dgm:pt>
    <dgm:pt modelId="{56D3F2DA-9E47-4623-8980-199E0D2EA314}" type="pres">
      <dgm:prSet presAssocID="{803E6035-27DD-4170-8B27-E8698BA95E02}" presName="horz1" presStyleCnt="0"/>
      <dgm:spPr/>
    </dgm:pt>
    <dgm:pt modelId="{6FC1A97E-FC6E-4F1C-BF80-55A0464335EB}" type="pres">
      <dgm:prSet presAssocID="{803E6035-27DD-4170-8B27-E8698BA95E02}" presName="tx1" presStyleLbl="revTx" presStyleIdx="3" presStyleCnt="7"/>
      <dgm:spPr/>
    </dgm:pt>
    <dgm:pt modelId="{5BE5FB21-9DEE-47AB-8222-FD3AD95B03E2}" type="pres">
      <dgm:prSet presAssocID="{803E6035-27DD-4170-8B27-E8698BA95E02}" presName="vert1" presStyleCnt="0"/>
      <dgm:spPr/>
    </dgm:pt>
    <dgm:pt modelId="{9CFF326E-D20B-4933-B250-4F1418C6FDC2}" type="pres">
      <dgm:prSet presAssocID="{9DF0064B-A27A-4D1B-B201-AD304DED3630}" presName="thickLine" presStyleLbl="alignNode1" presStyleIdx="4" presStyleCnt="7"/>
      <dgm:spPr/>
    </dgm:pt>
    <dgm:pt modelId="{614A5EBE-F07B-48D6-BF8C-D726E9EBE88F}" type="pres">
      <dgm:prSet presAssocID="{9DF0064B-A27A-4D1B-B201-AD304DED3630}" presName="horz1" presStyleCnt="0"/>
      <dgm:spPr/>
    </dgm:pt>
    <dgm:pt modelId="{46BE9442-6246-42ED-B827-21B800438BB4}" type="pres">
      <dgm:prSet presAssocID="{9DF0064B-A27A-4D1B-B201-AD304DED3630}" presName="tx1" presStyleLbl="revTx" presStyleIdx="4" presStyleCnt="7"/>
      <dgm:spPr/>
    </dgm:pt>
    <dgm:pt modelId="{FCA22B0D-D927-4D8D-900D-DF5BE5D4CD18}" type="pres">
      <dgm:prSet presAssocID="{9DF0064B-A27A-4D1B-B201-AD304DED3630}" presName="vert1" presStyleCnt="0"/>
      <dgm:spPr/>
    </dgm:pt>
    <dgm:pt modelId="{5C9BCEAF-C091-4ACE-B61D-3DC6B9D09566}" type="pres">
      <dgm:prSet presAssocID="{77E97FC7-B4CB-490C-A1AC-6DEADA4A4B20}" presName="thickLine" presStyleLbl="alignNode1" presStyleIdx="5" presStyleCnt="7"/>
      <dgm:spPr/>
    </dgm:pt>
    <dgm:pt modelId="{D784C355-3A71-4E39-ADC5-495A9C127076}" type="pres">
      <dgm:prSet presAssocID="{77E97FC7-B4CB-490C-A1AC-6DEADA4A4B20}" presName="horz1" presStyleCnt="0"/>
      <dgm:spPr/>
    </dgm:pt>
    <dgm:pt modelId="{F655C1E3-A1CF-42FB-A253-B48F2EC31998}" type="pres">
      <dgm:prSet presAssocID="{77E97FC7-B4CB-490C-A1AC-6DEADA4A4B20}" presName="tx1" presStyleLbl="revTx" presStyleIdx="5" presStyleCnt="7"/>
      <dgm:spPr/>
    </dgm:pt>
    <dgm:pt modelId="{1669DD59-E4E5-4BED-B62D-96D9BBF4F2CF}" type="pres">
      <dgm:prSet presAssocID="{77E97FC7-B4CB-490C-A1AC-6DEADA4A4B20}" presName="vert1" presStyleCnt="0"/>
      <dgm:spPr/>
    </dgm:pt>
    <dgm:pt modelId="{A5A6FFBC-8D11-47EB-9AC9-347F64AA8FDD}" type="pres">
      <dgm:prSet presAssocID="{3B981861-750B-4531-B8A5-2F50BCD23EF5}" presName="thickLine" presStyleLbl="alignNode1" presStyleIdx="6" presStyleCnt="7"/>
      <dgm:spPr/>
    </dgm:pt>
    <dgm:pt modelId="{C16F7815-E609-42B3-9DAC-CA4B6E211B57}" type="pres">
      <dgm:prSet presAssocID="{3B981861-750B-4531-B8A5-2F50BCD23EF5}" presName="horz1" presStyleCnt="0"/>
      <dgm:spPr/>
    </dgm:pt>
    <dgm:pt modelId="{CD0DD999-255A-4988-8782-1BC02E61962A}" type="pres">
      <dgm:prSet presAssocID="{3B981861-750B-4531-B8A5-2F50BCD23EF5}" presName="tx1" presStyleLbl="revTx" presStyleIdx="6" presStyleCnt="7"/>
      <dgm:spPr/>
    </dgm:pt>
    <dgm:pt modelId="{502AA3F9-7903-4006-BA9D-6938C6787A0D}" type="pres">
      <dgm:prSet presAssocID="{3B981861-750B-4531-B8A5-2F50BCD23EF5}" presName="vert1" presStyleCnt="0"/>
      <dgm:spPr/>
    </dgm:pt>
  </dgm:ptLst>
  <dgm:cxnLst>
    <dgm:cxn modelId="{A50EE628-4E6A-436C-9E9F-5C439ACA6D49}" type="presOf" srcId="{18B91C72-5254-476A-BD19-E9A688FA43DE}" destId="{5CE87C51-5456-4ABB-9937-95F59B1C0A1F}" srcOrd="0" destOrd="0" presId="urn:microsoft.com/office/officeart/2008/layout/LinedList"/>
    <dgm:cxn modelId="{575ECA3B-01FC-4F02-8FEF-84BA1D52FAA9}" type="presOf" srcId="{DD4E2EC5-E5B4-4793-A48E-CC6F928B44DD}" destId="{CAA0D943-0284-4463-A3A1-7AC54DFB70E6}" srcOrd="0" destOrd="0" presId="urn:microsoft.com/office/officeart/2008/layout/LinedList"/>
    <dgm:cxn modelId="{0F27073E-0C2F-4561-958C-A5C085EF9B53}" srcId="{437A23E7-D71D-461A-A004-9548ABC0CDF5}" destId="{18B91C72-5254-476A-BD19-E9A688FA43DE}" srcOrd="0" destOrd="0" parTransId="{AB7EF185-AAD0-41F8-B258-E24954FE0356}" sibTransId="{8EA492AE-9488-43C8-BB7C-5E1729227CDE}"/>
    <dgm:cxn modelId="{EF74235E-9887-4DF8-86E4-3044FB16ACBE}" type="presOf" srcId="{77E97FC7-B4CB-490C-A1AC-6DEADA4A4B20}" destId="{F655C1E3-A1CF-42FB-A253-B48F2EC31998}" srcOrd="0" destOrd="0" presId="urn:microsoft.com/office/officeart/2008/layout/LinedList"/>
    <dgm:cxn modelId="{9DA10F60-349A-40EA-9791-AB270B46A5A3}" srcId="{437A23E7-D71D-461A-A004-9548ABC0CDF5}" destId="{3B981861-750B-4531-B8A5-2F50BCD23EF5}" srcOrd="6" destOrd="0" parTransId="{4A63862E-44A3-41F1-80B7-5D84A9F0D1DB}" sibTransId="{BA5C2409-78AE-4723-90C2-21D8224CBFEB}"/>
    <dgm:cxn modelId="{C4CEB969-F93C-4489-809C-1B76941E09A2}" type="presOf" srcId="{3B981861-750B-4531-B8A5-2F50BCD23EF5}" destId="{CD0DD999-255A-4988-8782-1BC02E61962A}" srcOrd="0" destOrd="0" presId="urn:microsoft.com/office/officeart/2008/layout/LinedList"/>
    <dgm:cxn modelId="{99764953-598C-40BA-A34E-DE5D3A647416}" type="presOf" srcId="{19CE3B38-8D5D-4B68-B1BE-666331C9F743}" destId="{BA2D5AC0-9AB8-49BC-AE15-91F5C2A8A15B}" srcOrd="0" destOrd="0" presId="urn:microsoft.com/office/officeart/2008/layout/LinedList"/>
    <dgm:cxn modelId="{52398058-2D46-4914-B69C-481724FC0432}" srcId="{437A23E7-D71D-461A-A004-9548ABC0CDF5}" destId="{803E6035-27DD-4170-8B27-E8698BA95E02}" srcOrd="3" destOrd="0" parTransId="{128A8F0B-940B-491B-9EA2-A67B1B92B0A4}" sibTransId="{AA158DA6-387C-4414-955D-9949304F867B}"/>
    <dgm:cxn modelId="{9047D0A1-037E-4ED7-A71D-5A63DAB492A1}" type="presOf" srcId="{437A23E7-D71D-461A-A004-9548ABC0CDF5}" destId="{2001979B-B374-4D7F-8F9B-D1E34131939C}" srcOrd="0" destOrd="0" presId="urn:microsoft.com/office/officeart/2008/layout/LinedList"/>
    <dgm:cxn modelId="{ACF069C5-47CE-48E7-B58E-E89B725505B9}" type="presOf" srcId="{803E6035-27DD-4170-8B27-E8698BA95E02}" destId="{6FC1A97E-FC6E-4F1C-BF80-55A0464335EB}" srcOrd="0" destOrd="0" presId="urn:microsoft.com/office/officeart/2008/layout/LinedList"/>
    <dgm:cxn modelId="{FEB90BC6-4C44-42D0-ADA5-699D010EEDAE}" srcId="{437A23E7-D71D-461A-A004-9548ABC0CDF5}" destId="{DD4E2EC5-E5B4-4793-A48E-CC6F928B44DD}" srcOrd="1" destOrd="0" parTransId="{CB83792C-E4D2-4741-AB46-6E4B1FD4F04C}" sibTransId="{28D87E34-1E6C-4502-BFF6-CC6528FD21C1}"/>
    <dgm:cxn modelId="{85715FD2-FCE9-4EBF-B5C4-09C613ED1649}" srcId="{437A23E7-D71D-461A-A004-9548ABC0CDF5}" destId="{19CE3B38-8D5D-4B68-B1BE-666331C9F743}" srcOrd="2" destOrd="0" parTransId="{8F242E0B-FBEC-465A-8BA1-60ADEB8F01BA}" sibTransId="{DDF6A5DB-5E98-45D7-A0C7-EF0C7FAEEA13}"/>
    <dgm:cxn modelId="{268A37D5-CFEC-4912-89D3-15B73D22311C}" srcId="{437A23E7-D71D-461A-A004-9548ABC0CDF5}" destId="{77E97FC7-B4CB-490C-A1AC-6DEADA4A4B20}" srcOrd="5" destOrd="0" parTransId="{8C2933B4-7546-493B-A5C6-3B20FEE30874}" sibTransId="{6ED98887-D0DA-4962-A824-8AA97C6128EC}"/>
    <dgm:cxn modelId="{2BD297E6-2B21-4B04-960B-2CC87A70E3A7}" srcId="{437A23E7-D71D-461A-A004-9548ABC0CDF5}" destId="{9DF0064B-A27A-4D1B-B201-AD304DED3630}" srcOrd="4" destOrd="0" parTransId="{9BA740B1-DAEE-4484-8501-51700E0CE3CE}" sibTransId="{A5F12E2A-1B2E-4FFF-A8BC-498268F18D33}"/>
    <dgm:cxn modelId="{945109F7-6685-4FEB-9F99-1D837453AD1B}" type="presOf" srcId="{9DF0064B-A27A-4D1B-B201-AD304DED3630}" destId="{46BE9442-6246-42ED-B827-21B800438BB4}" srcOrd="0" destOrd="0" presId="urn:microsoft.com/office/officeart/2008/layout/LinedList"/>
    <dgm:cxn modelId="{BAB72894-9E74-46CB-B617-941008C7225D}" type="presParOf" srcId="{2001979B-B374-4D7F-8F9B-D1E34131939C}" destId="{D75668D5-7579-4257-B6A5-E4CDA3042BA9}" srcOrd="0" destOrd="0" presId="urn:microsoft.com/office/officeart/2008/layout/LinedList"/>
    <dgm:cxn modelId="{93171E16-0ADC-4AA7-9436-366604D1BA38}" type="presParOf" srcId="{2001979B-B374-4D7F-8F9B-D1E34131939C}" destId="{0451DC25-26E3-46ED-9551-0490BC7270DC}" srcOrd="1" destOrd="0" presId="urn:microsoft.com/office/officeart/2008/layout/LinedList"/>
    <dgm:cxn modelId="{73D312DC-97A0-40EB-93EE-D6155F756955}" type="presParOf" srcId="{0451DC25-26E3-46ED-9551-0490BC7270DC}" destId="{5CE87C51-5456-4ABB-9937-95F59B1C0A1F}" srcOrd="0" destOrd="0" presId="urn:microsoft.com/office/officeart/2008/layout/LinedList"/>
    <dgm:cxn modelId="{6C640EEB-FF8D-4008-98F4-FBFAF1D552C7}" type="presParOf" srcId="{0451DC25-26E3-46ED-9551-0490BC7270DC}" destId="{BE05AB9D-91A6-4B03-BE61-41C6B6A9D2EC}" srcOrd="1" destOrd="0" presId="urn:microsoft.com/office/officeart/2008/layout/LinedList"/>
    <dgm:cxn modelId="{A179DD16-E3A4-4AB7-B085-83E5E2AF782C}" type="presParOf" srcId="{2001979B-B374-4D7F-8F9B-D1E34131939C}" destId="{4658A164-A653-4201-A1DC-2D45E887E592}" srcOrd="2" destOrd="0" presId="urn:microsoft.com/office/officeart/2008/layout/LinedList"/>
    <dgm:cxn modelId="{2800DBC1-DDBC-4EF1-9485-AE5B300A51C8}" type="presParOf" srcId="{2001979B-B374-4D7F-8F9B-D1E34131939C}" destId="{AF6E93F0-17AE-470D-9B04-F839DE176D70}" srcOrd="3" destOrd="0" presId="urn:microsoft.com/office/officeart/2008/layout/LinedList"/>
    <dgm:cxn modelId="{E6F7B053-8CE4-4AEA-A340-346CDCAD96F6}" type="presParOf" srcId="{AF6E93F0-17AE-470D-9B04-F839DE176D70}" destId="{CAA0D943-0284-4463-A3A1-7AC54DFB70E6}" srcOrd="0" destOrd="0" presId="urn:microsoft.com/office/officeart/2008/layout/LinedList"/>
    <dgm:cxn modelId="{0B4EB615-1BC7-407C-8A13-29EA16410A1F}" type="presParOf" srcId="{AF6E93F0-17AE-470D-9B04-F839DE176D70}" destId="{BC4E36D7-33CC-44C4-9601-3235786B38B2}" srcOrd="1" destOrd="0" presId="urn:microsoft.com/office/officeart/2008/layout/LinedList"/>
    <dgm:cxn modelId="{7B7518CD-F103-44DC-B91E-E1A75B34EF29}" type="presParOf" srcId="{2001979B-B374-4D7F-8F9B-D1E34131939C}" destId="{50B92A9E-594D-4F07-BDC7-24F78516CD95}" srcOrd="4" destOrd="0" presId="urn:microsoft.com/office/officeart/2008/layout/LinedList"/>
    <dgm:cxn modelId="{A9A2FFEF-2A27-401A-971F-D33AB16A090C}" type="presParOf" srcId="{2001979B-B374-4D7F-8F9B-D1E34131939C}" destId="{3C7706EA-47E5-48A4-A57E-0D5F0439A3AA}" srcOrd="5" destOrd="0" presId="urn:microsoft.com/office/officeart/2008/layout/LinedList"/>
    <dgm:cxn modelId="{21481B55-8941-4DE5-B06C-5AC27A30743F}" type="presParOf" srcId="{3C7706EA-47E5-48A4-A57E-0D5F0439A3AA}" destId="{BA2D5AC0-9AB8-49BC-AE15-91F5C2A8A15B}" srcOrd="0" destOrd="0" presId="urn:microsoft.com/office/officeart/2008/layout/LinedList"/>
    <dgm:cxn modelId="{19C7C1A7-C3F2-4B26-83F7-05D9EB9F4F76}" type="presParOf" srcId="{3C7706EA-47E5-48A4-A57E-0D5F0439A3AA}" destId="{2431B663-B57D-419C-8279-5EB2040C24D6}" srcOrd="1" destOrd="0" presId="urn:microsoft.com/office/officeart/2008/layout/LinedList"/>
    <dgm:cxn modelId="{8F710F4F-346A-4A9E-82A3-078F72DCCE4E}" type="presParOf" srcId="{2001979B-B374-4D7F-8F9B-D1E34131939C}" destId="{FD7C2DBB-7B05-44DA-8C87-218E9E7117D5}" srcOrd="6" destOrd="0" presId="urn:microsoft.com/office/officeart/2008/layout/LinedList"/>
    <dgm:cxn modelId="{219F475B-B0E9-4D88-B117-CD98B6BDD763}" type="presParOf" srcId="{2001979B-B374-4D7F-8F9B-D1E34131939C}" destId="{56D3F2DA-9E47-4623-8980-199E0D2EA314}" srcOrd="7" destOrd="0" presId="urn:microsoft.com/office/officeart/2008/layout/LinedList"/>
    <dgm:cxn modelId="{A821D13F-B849-4054-B0C6-4FF6791A1B7E}" type="presParOf" srcId="{56D3F2DA-9E47-4623-8980-199E0D2EA314}" destId="{6FC1A97E-FC6E-4F1C-BF80-55A0464335EB}" srcOrd="0" destOrd="0" presId="urn:microsoft.com/office/officeart/2008/layout/LinedList"/>
    <dgm:cxn modelId="{8BF153C0-50BE-4F55-A00B-AE9942C84DDC}" type="presParOf" srcId="{56D3F2DA-9E47-4623-8980-199E0D2EA314}" destId="{5BE5FB21-9DEE-47AB-8222-FD3AD95B03E2}" srcOrd="1" destOrd="0" presId="urn:microsoft.com/office/officeart/2008/layout/LinedList"/>
    <dgm:cxn modelId="{E8F40B0D-32CE-43EC-9243-2EA223B36F95}" type="presParOf" srcId="{2001979B-B374-4D7F-8F9B-D1E34131939C}" destId="{9CFF326E-D20B-4933-B250-4F1418C6FDC2}" srcOrd="8" destOrd="0" presId="urn:microsoft.com/office/officeart/2008/layout/LinedList"/>
    <dgm:cxn modelId="{5C5F5CE1-2635-4587-AB4B-87499B78BF0E}" type="presParOf" srcId="{2001979B-B374-4D7F-8F9B-D1E34131939C}" destId="{614A5EBE-F07B-48D6-BF8C-D726E9EBE88F}" srcOrd="9" destOrd="0" presId="urn:microsoft.com/office/officeart/2008/layout/LinedList"/>
    <dgm:cxn modelId="{71855DF9-2AE3-447B-BBB7-EA7FE254E58A}" type="presParOf" srcId="{614A5EBE-F07B-48D6-BF8C-D726E9EBE88F}" destId="{46BE9442-6246-42ED-B827-21B800438BB4}" srcOrd="0" destOrd="0" presId="urn:microsoft.com/office/officeart/2008/layout/LinedList"/>
    <dgm:cxn modelId="{CD6C8FC1-7312-4177-9B8A-41F389E93F68}" type="presParOf" srcId="{614A5EBE-F07B-48D6-BF8C-D726E9EBE88F}" destId="{FCA22B0D-D927-4D8D-900D-DF5BE5D4CD18}" srcOrd="1" destOrd="0" presId="urn:microsoft.com/office/officeart/2008/layout/LinedList"/>
    <dgm:cxn modelId="{DCD8227E-44EC-4CD1-8D60-AC8AD2D7D5ED}" type="presParOf" srcId="{2001979B-B374-4D7F-8F9B-D1E34131939C}" destId="{5C9BCEAF-C091-4ACE-B61D-3DC6B9D09566}" srcOrd="10" destOrd="0" presId="urn:microsoft.com/office/officeart/2008/layout/LinedList"/>
    <dgm:cxn modelId="{15453871-B453-46A8-8F30-0F46B5C120DC}" type="presParOf" srcId="{2001979B-B374-4D7F-8F9B-D1E34131939C}" destId="{D784C355-3A71-4E39-ADC5-495A9C127076}" srcOrd="11" destOrd="0" presId="urn:microsoft.com/office/officeart/2008/layout/LinedList"/>
    <dgm:cxn modelId="{034F3419-56C7-4EB4-9BDC-C98FDCCDA9BB}" type="presParOf" srcId="{D784C355-3A71-4E39-ADC5-495A9C127076}" destId="{F655C1E3-A1CF-42FB-A253-B48F2EC31998}" srcOrd="0" destOrd="0" presId="urn:microsoft.com/office/officeart/2008/layout/LinedList"/>
    <dgm:cxn modelId="{00FDE081-A8ED-439B-B2FF-215487926F36}" type="presParOf" srcId="{D784C355-3A71-4E39-ADC5-495A9C127076}" destId="{1669DD59-E4E5-4BED-B62D-96D9BBF4F2CF}" srcOrd="1" destOrd="0" presId="urn:microsoft.com/office/officeart/2008/layout/LinedList"/>
    <dgm:cxn modelId="{39FA2843-877D-4A14-B7D9-37B15E192577}" type="presParOf" srcId="{2001979B-B374-4D7F-8F9B-D1E34131939C}" destId="{A5A6FFBC-8D11-47EB-9AC9-347F64AA8FDD}" srcOrd="12" destOrd="0" presId="urn:microsoft.com/office/officeart/2008/layout/LinedList"/>
    <dgm:cxn modelId="{ADC1A712-EE46-458A-B1F8-681E713A3FC9}" type="presParOf" srcId="{2001979B-B374-4D7F-8F9B-D1E34131939C}" destId="{C16F7815-E609-42B3-9DAC-CA4B6E211B57}" srcOrd="13" destOrd="0" presId="urn:microsoft.com/office/officeart/2008/layout/LinedList"/>
    <dgm:cxn modelId="{53EDD644-E59D-4FB2-8BB0-D350DDC8B87B}" type="presParOf" srcId="{C16F7815-E609-42B3-9DAC-CA4B6E211B57}" destId="{CD0DD999-255A-4988-8782-1BC02E61962A}" srcOrd="0" destOrd="0" presId="urn:microsoft.com/office/officeart/2008/layout/LinedList"/>
    <dgm:cxn modelId="{EBC3B94B-5B5D-41F8-B313-AA1C6F5EA93C}" type="presParOf" srcId="{C16F7815-E609-42B3-9DAC-CA4B6E211B57}" destId="{502AA3F9-7903-4006-BA9D-6938C6787A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F20B7B-D40D-4385-ADB3-35E78F003C9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0F6594-3F8F-4346-94A0-D6CE8E4CF615}">
      <dgm:prSet/>
      <dgm:spPr/>
      <dgm:t>
        <a:bodyPr/>
        <a:lstStyle/>
        <a:p>
          <a:r>
            <a:rPr lang="nb-NO" dirty="0"/>
            <a:t>Har tydelige læringsmål</a:t>
          </a:r>
          <a:endParaRPr lang="en-US" dirty="0"/>
        </a:p>
      </dgm:t>
    </dgm:pt>
    <dgm:pt modelId="{49B8EA92-400A-4AE8-A1B5-A8BDDB257910}" type="parTrans" cxnId="{EC58C1F3-FCFD-4E3F-B29F-F1D82E24B57C}">
      <dgm:prSet/>
      <dgm:spPr/>
      <dgm:t>
        <a:bodyPr/>
        <a:lstStyle/>
        <a:p>
          <a:endParaRPr lang="en-US"/>
        </a:p>
      </dgm:t>
    </dgm:pt>
    <dgm:pt modelId="{2C71A66B-0C9B-4D4F-93F9-5D7520E170CD}" type="sibTrans" cxnId="{EC58C1F3-FCFD-4E3F-B29F-F1D82E24B57C}">
      <dgm:prSet/>
      <dgm:spPr/>
      <dgm:t>
        <a:bodyPr/>
        <a:lstStyle/>
        <a:p>
          <a:endParaRPr lang="en-US"/>
        </a:p>
      </dgm:t>
    </dgm:pt>
    <dgm:pt modelId="{1D31CA70-FF75-492F-A315-46F9A7158735}">
      <dgm:prSet/>
      <dgm:spPr/>
      <dgm:t>
        <a:bodyPr/>
        <a:lstStyle/>
        <a:p>
          <a:r>
            <a:rPr lang="nb-NO" dirty="0"/>
            <a:t>Er passe detaljert</a:t>
          </a:r>
          <a:endParaRPr lang="en-US" dirty="0"/>
        </a:p>
      </dgm:t>
    </dgm:pt>
    <dgm:pt modelId="{0436D6D9-56F7-47BB-B1CA-856A882C1750}" type="parTrans" cxnId="{B284C790-F14B-4273-931A-CAFBD5E1929C}">
      <dgm:prSet/>
      <dgm:spPr/>
      <dgm:t>
        <a:bodyPr/>
        <a:lstStyle/>
        <a:p>
          <a:endParaRPr lang="en-US"/>
        </a:p>
      </dgm:t>
    </dgm:pt>
    <dgm:pt modelId="{018AD3A6-57F4-4133-890D-CAAFCFE931E0}" type="sibTrans" cxnId="{B284C790-F14B-4273-931A-CAFBD5E1929C}">
      <dgm:prSet/>
      <dgm:spPr/>
      <dgm:t>
        <a:bodyPr/>
        <a:lstStyle/>
        <a:p>
          <a:endParaRPr lang="en-US"/>
        </a:p>
      </dgm:t>
    </dgm:pt>
    <dgm:pt modelId="{5FD3B2A7-C20D-4C49-AE4B-7F2EC1C107A9}">
      <dgm:prSet/>
      <dgm:spPr/>
      <dgm:t>
        <a:bodyPr/>
        <a:lstStyle/>
        <a:p>
          <a:r>
            <a:rPr lang="nb-NO" dirty="0"/>
            <a:t>Kan brukes mange ganger</a:t>
          </a:r>
          <a:endParaRPr lang="en-US" dirty="0"/>
        </a:p>
      </dgm:t>
    </dgm:pt>
    <dgm:pt modelId="{31349FE4-FE05-4145-AC95-CDC9504873F0}" type="parTrans" cxnId="{2259250E-D5BC-4D6B-856D-7F577B618F58}">
      <dgm:prSet/>
      <dgm:spPr/>
      <dgm:t>
        <a:bodyPr/>
        <a:lstStyle/>
        <a:p>
          <a:endParaRPr lang="en-US"/>
        </a:p>
      </dgm:t>
    </dgm:pt>
    <dgm:pt modelId="{7341949F-0388-4DC8-88B3-4F97C6CCD29C}" type="sibTrans" cxnId="{2259250E-D5BC-4D6B-856D-7F577B618F58}">
      <dgm:prSet/>
      <dgm:spPr/>
      <dgm:t>
        <a:bodyPr/>
        <a:lstStyle/>
        <a:p>
          <a:endParaRPr lang="en-US"/>
        </a:p>
      </dgm:t>
    </dgm:pt>
    <dgm:pt modelId="{AC0DDEEE-2CF0-421A-92E9-0522AD49856C}">
      <dgm:prSet/>
      <dgm:spPr/>
      <dgm:t>
        <a:bodyPr/>
        <a:lstStyle/>
        <a:p>
          <a:r>
            <a:rPr lang="nb-NO" dirty="0"/>
            <a:t>Kan brukes av mange</a:t>
          </a:r>
          <a:endParaRPr lang="en-US" dirty="0"/>
        </a:p>
      </dgm:t>
    </dgm:pt>
    <dgm:pt modelId="{39ABD5B9-DF7E-46DF-8503-2FD6D46AA2E7}" type="parTrans" cxnId="{9FE71CC8-1CA1-4316-8BDA-2F40335586D1}">
      <dgm:prSet/>
      <dgm:spPr/>
      <dgm:t>
        <a:bodyPr/>
        <a:lstStyle/>
        <a:p>
          <a:endParaRPr lang="nb-NO"/>
        </a:p>
      </dgm:t>
    </dgm:pt>
    <dgm:pt modelId="{A5C225E4-F802-4F7E-9C64-181A1A3B46F5}" type="sibTrans" cxnId="{9FE71CC8-1CA1-4316-8BDA-2F40335586D1}">
      <dgm:prSet/>
      <dgm:spPr/>
      <dgm:t>
        <a:bodyPr/>
        <a:lstStyle/>
        <a:p>
          <a:endParaRPr lang="nb-NO"/>
        </a:p>
      </dgm:t>
    </dgm:pt>
    <dgm:pt modelId="{28F8AC6C-9831-465A-9DFE-5DDA34B9AE6F}">
      <dgm:prSet/>
      <dgm:spPr/>
      <dgm:t>
        <a:bodyPr/>
        <a:lstStyle/>
        <a:p>
          <a:r>
            <a:rPr lang="en-US" dirty="0"/>
            <a:t>Er passe fleksibel</a:t>
          </a:r>
        </a:p>
      </dgm:t>
    </dgm:pt>
    <dgm:pt modelId="{DE6AE742-43E5-494E-BF86-B2B2CF02BC89}" type="parTrans" cxnId="{9FB0AD0D-F854-4E2E-9E1A-506B745904EB}">
      <dgm:prSet/>
      <dgm:spPr/>
      <dgm:t>
        <a:bodyPr/>
        <a:lstStyle/>
        <a:p>
          <a:endParaRPr lang="nb-NO"/>
        </a:p>
      </dgm:t>
    </dgm:pt>
    <dgm:pt modelId="{50AEDED5-5DD4-4104-A633-C3AE28922E39}" type="sibTrans" cxnId="{9FB0AD0D-F854-4E2E-9E1A-506B745904EB}">
      <dgm:prSet/>
      <dgm:spPr/>
      <dgm:t>
        <a:bodyPr/>
        <a:lstStyle/>
        <a:p>
          <a:endParaRPr lang="nb-NO"/>
        </a:p>
      </dgm:t>
    </dgm:pt>
    <dgm:pt modelId="{6A0B816D-E85E-4FE5-BF4D-364940594B50}" type="pres">
      <dgm:prSet presAssocID="{3CF20B7B-D40D-4385-ADB3-35E78F003C9C}" presName="vert0" presStyleCnt="0">
        <dgm:presLayoutVars>
          <dgm:dir/>
          <dgm:animOne val="branch"/>
          <dgm:animLvl val="lvl"/>
        </dgm:presLayoutVars>
      </dgm:prSet>
      <dgm:spPr/>
    </dgm:pt>
    <dgm:pt modelId="{775CE0C0-F079-4468-86A5-0FBBC15C2E96}" type="pres">
      <dgm:prSet presAssocID="{810F6594-3F8F-4346-94A0-D6CE8E4CF615}" presName="thickLine" presStyleLbl="alignNode1" presStyleIdx="0" presStyleCnt="5"/>
      <dgm:spPr/>
    </dgm:pt>
    <dgm:pt modelId="{558DA71F-96A7-415D-9740-319A615E061A}" type="pres">
      <dgm:prSet presAssocID="{810F6594-3F8F-4346-94A0-D6CE8E4CF615}" presName="horz1" presStyleCnt="0"/>
      <dgm:spPr/>
    </dgm:pt>
    <dgm:pt modelId="{E9712C19-44E6-44BC-BB2C-42BB237C3195}" type="pres">
      <dgm:prSet presAssocID="{810F6594-3F8F-4346-94A0-D6CE8E4CF615}" presName="tx1" presStyleLbl="revTx" presStyleIdx="0" presStyleCnt="5"/>
      <dgm:spPr/>
    </dgm:pt>
    <dgm:pt modelId="{B996A541-D8EC-4A53-A71C-4063AA1DA123}" type="pres">
      <dgm:prSet presAssocID="{810F6594-3F8F-4346-94A0-D6CE8E4CF615}" presName="vert1" presStyleCnt="0"/>
      <dgm:spPr/>
    </dgm:pt>
    <dgm:pt modelId="{335D8052-8914-46E3-8CA7-02A7090ACEA7}" type="pres">
      <dgm:prSet presAssocID="{1D31CA70-FF75-492F-A315-46F9A7158735}" presName="thickLine" presStyleLbl="alignNode1" presStyleIdx="1" presStyleCnt="5"/>
      <dgm:spPr/>
    </dgm:pt>
    <dgm:pt modelId="{97993264-59D8-4AB6-8E0A-86D3428F8B81}" type="pres">
      <dgm:prSet presAssocID="{1D31CA70-FF75-492F-A315-46F9A7158735}" presName="horz1" presStyleCnt="0"/>
      <dgm:spPr/>
    </dgm:pt>
    <dgm:pt modelId="{E62FFC1E-8417-4BA2-B95F-31D5EB4BC482}" type="pres">
      <dgm:prSet presAssocID="{1D31CA70-FF75-492F-A315-46F9A7158735}" presName="tx1" presStyleLbl="revTx" presStyleIdx="1" presStyleCnt="5"/>
      <dgm:spPr/>
    </dgm:pt>
    <dgm:pt modelId="{C4D0E751-59F8-4FB0-9AD0-27C19E258E97}" type="pres">
      <dgm:prSet presAssocID="{1D31CA70-FF75-492F-A315-46F9A7158735}" presName="vert1" presStyleCnt="0"/>
      <dgm:spPr/>
    </dgm:pt>
    <dgm:pt modelId="{07C93396-5181-4DC5-B767-FBC84D9D80A7}" type="pres">
      <dgm:prSet presAssocID="{28F8AC6C-9831-465A-9DFE-5DDA34B9AE6F}" presName="thickLine" presStyleLbl="alignNode1" presStyleIdx="2" presStyleCnt="5"/>
      <dgm:spPr/>
    </dgm:pt>
    <dgm:pt modelId="{08B02BA9-92C4-4C41-A57E-12F95C6627CA}" type="pres">
      <dgm:prSet presAssocID="{28F8AC6C-9831-465A-9DFE-5DDA34B9AE6F}" presName="horz1" presStyleCnt="0"/>
      <dgm:spPr/>
    </dgm:pt>
    <dgm:pt modelId="{220295BA-5584-4769-8FC3-A0EA8A9869A9}" type="pres">
      <dgm:prSet presAssocID="{28F8AC6C-9831-465A-9DFE-5DDA34B9AE6F}" presName="tx1" presStyleLbl="revTx" presStyleIdx="2" presStyleCnt="5"/>
      <dgm:spPr/>
    </dgm:pt>
    <dgm:pt modelId="{2943C09D-D2B9-4046-859D-14D87155E175}" type="pres">
      <dgm:prSet presAssocID="{28F8AC6C-9831-465A-9DFE-5DDA34B9AE6F}" presName="vert1" presStyleCnt="0"/>
      <dgm:spPr/>
    </dgm:pt>
    <dgm:pt modelId="{FAE817CC-1F49-4DE8-878D-8B921C9AE818}" type="pres">
      <dgm:prSet presAssocID="{AC0DDEEE-2CF0-421A-92E9-0522AD49856C}" presName="thickLine" presStyleLbl="alignNode1" presStyleIdx="3" presStyleCnt="5"/>
      <dgm:spPr/>
    </dgm:pt>
    <dgm:pt modelId="{0E866145-EF1F-49E0-8813-29D56E619BA8}" type="pres">
      <dgm:prSet presAssocID="{AC0DDEEE-2CF0-421A-92E9-0522AD49856C}" presName="horz1" presStyleCnt="0"/>
      <dgm:spPr/>
    </dgm:pt>
    <dgm:pt modelId="{62C7D83A-2092-44F1-9A89-D84183025896}" type="pres">
      <dgm:prSet presAssocID="{AC0DDEEE-2CF0-421A-92E9-0522AD49856C}" presName="tx1" presStyleLbl="revTx" presStyleIdx="3" presStyleCnt="5"/>
      <dgm:spPr/>
    </dgm:pt>
    <dgm:pt modelId="{9A738F41-5145-48E0-A016-5BD9E9395830}" type="pres">
      <dgm:prSet presAssocID="{AC0DDEEE-2CF0-421A-92E9-0522AD49856C}" presName="vert1" presStyleCnt="0"/>
      <dgm:spPr/>
    </dgm:pt>
    <dgm:pt modelId="{660F57B4-3E4D-4244-B31E-0C48025067CB}" type="pres">
      <dgm:prSet presAssocID="{5FD3B2A7-C20D-4C49-AE4B-7F2EC1C107A9}" presName="thickLine" presStyleLbl="alignNode1" presStyleIdx="4" presStyleCnt="5"/>
      <dgm:spPr/>
    </dgm:pt>
    <dgm:pt modelId="{D9AEC25A-A0A9-47C7-A96C-7F76AF787F9B}" type="pres">
      <dgm:prSet presAssocID="{5FD3B2A7-C20D-4C49-AE4B-7F2EC1C107A9}" presName="horz1" presStyleCnt="0"/>
      <dgm:spPr/>
    </dgm:pt>
    <dgm:pt modelId="{E7E43C42-EBBA-4E53-A8E1-B66F76093196}" type="pres">
      <dgm:prSet presAssocID="{5FD3B2A7-C20D-4C49-AE4B-7F2EC1C107A9}" presName="tx1" presStyleLbl="revTx" presStyleIdx="4" presStyleCnt="5"/>
      <dgm:spPr/>
    </dgm:pt>
    <dgm:pt modelId="{5FBE2353-832F-4FB4-9BC5-7913D777F761}" type="pres">
      <dgm:prSet presAssocID="{5FD3B2A7-C20D-4C49-AE4B-7F2EC1C107A9}" presName="vert1" presStyleCnt="0"/>
      <dgm:spPr/>
    </dgm:pt>
  </dgm:ptLst>
  <dgm:cxnLst>
    <dgm:cxn modelId="{9FB0AD0D-F854-4E2E-9E1A-506B745904EB}" srcId="{3CF20B7B-D40D-4385-ADB3-35E78F003C9C}" destId="{28F8AC6C-9831-465A-9DFE-5DDA34B9AE6F}" srcOrd="2" destOrd="0" parTransId="{DE6AE742-43E5-494E-BF86-B2B2CF02BC89}" sibTransId="{50AEDED5-5DD4-4104-A633-C3AE28922E39}"/>
    <dgm:cxn modelId="{2259250E-D5BC-4D6B-856D-7F577B618F58}" srcId="{3CF20B7B-D40D-4385-ADB3-35E78F003C9C}" destId="{5FD3B2A7-C20D-4C49-AE4B-7F2EC1C107A9}" srcOrd="4" destOrd="0" parTransId="{31349FE4-FE05-4145-AC95-CDC9504873F0}" sibTransId="{7341949F-0388-4DC8-88B3-4F97C6CCD29C}"/>
    <dgm:cxn modelId="{2A8AE90F-44D1-4BDB-9A33-84FDBF753B5C}" type="presOf" srcId="{810F6594-3F8F-4346-94A0-D6CE8E4CF615}" destId="{E9712C19-44E6-44BC-BB2C-42BB237C3195}" srcOrd="0" destOrd="0" presId="urn:microsoft.com/office/officeart/2008/layout/LinedList"/>
    <dgm:cxn modelId="{0D8F6914-7181-4BB5-B6F6-E4397169E6E3}" type="presOf" srcId="{28F8AC6C-9831-465A-9DFE-5DDA34B9AE6F}" destId="{220295BA-5584-4769-8FC3-A0EA8A9869A9}" srcOrd="0" destOrd="0" presId="urn:microsoft.com/office/officeart/2008/layout/LinedList"/>
    <dgm:cxn modelId="{B284C790-F14B-4273-931A-CAFBD5E1929C}" srcId="{3CF20B7B-D40D-4385-ADB3-35E78F003C9C}" destId="{1D31CA70-FF75-492F-A315-46F9A7158735}" srcOrd="1" destOrd="0" parTransId="{0436D6D9-56F7-47BB-B1CA-856A882C1750}" sibTransId="{018AD3A6-57F4-4133-890D-CAAFCFE931E0}"/>
    <dgm:cxn modelId="{58EE819D-E1B1-4C69-A8F2-747155EA263A}" type="presOf" srcId="{1D31CA70-FF75-492F-A315-46F9A7158735}" destId="{E62FFC1E-8417-4BA2-B95F-31D5EB4BC482}" srcOrd="0" destOrd="0" presId="urn:microsoft.com/office/officeart/2008/layout/LinedList"/>
    <dgm:cxn modelId="{9FE71CC8-1CA1-4316-8BDA-2F40335586D1}" srcId="{3CF20B7B-D40D-4385-ADB3-35E78F003C9C}" destId="{AC0DDEEE-2CF0-421A-92E9-0522AD49856C}" srcOrd="3" destOrd="0" parTransId="{39ABD5B9-DF7E-46DF-8503-2FD6D46AA2E7}" sibTransId="{A5C225E4-F802-4F7E-9C64-181A1A3B46F5}"/>
    <dgm:cxn modelId="{324AF1ED-F2B1-4665-BA19-0899BC5720E2}" type="presOf" srcId="{3CF20B7B-D40D-4385-ADB3-35E78F003C9C}" destId="{6A0B816D-E85E-4FE5-BF4D-364940594B50}" srcOrd="0" destOrd="0" presId="urn:microsoft.com/office/officeart/2008/layout/LinedList"/>
    <dgm:cxn modelId="{EC58C1F3-FCFD-4E3F-B29F-F1D82E24B57C}" srcId="{3CF20B7B-D40D-4385-ADB3-35E78F003C9C}" destId="{810F6594-3F8F-4346-94A0-D6CE8E4CF615}" srcOrd="0" destOrd="0" parTransId="{49B8EA92-400A-4AE8-A1B5-A8BDDB257910}" sibTransId="{2C71A66B-0C9B-4D4F-93F9-5D7520E170CD}"/>
    <dgm:cxn modelId="{1A135CFD-AF17-4A6F-BA63-02A0D4DDA3FC}" type="presOf" srcId="{5FD3B2A7-C20D-4C49-AE4B-7F2EC1C107A9}" destId="{E7E43C42-EBBA-4E53-A8E1-B66F76093196}" srcOrd="0" destOrd="0" presId="urn:microsoft.com/office/officeart/2008/layout/LinedList"/>
    <dgm:cxn modelId="{A711E4FD-C31E-4D64-B51D-A38F4238722F}" type="presOf" srcId="{AC0DDEEE-2CF0-421A-92E9-0522AD49856C}" destId="{62C7D83A-2092-44F1-9A89-D84183025896}" srcOrd="0" destOrd="0" presId="urn:microsoft.com/office/officeart/2008/layout/LinedList"/>
    <dgm:cxn modelId="{D679080B-035D-4513-A23F-0B7BE6DCC204}" type="presParOf" srcId="{6A0B816D-E85E-4FE5-BF4D-364940594B50}" destId="{775CE0C0-F079-4468-86A5-0FBBC15C2E96}" srcOrd="0" destOrd="0" presId="urn:microsoft.com/office/officeart/2008/layout/LinedList"/>
    <dgm:cxn modelId="{78F5CADD-A056-4BA2-9500-0760B8180D87}" type="presParOf" srcId="{6A0B816D-E85E-4FE5-BF4D-364940594B50}" destId="{558DA71F-96A7-415D-9740-319A615E061A}" srcOrd="1" destOrd="0" presId="urn:microsoft.com/office/officeart/2008/layout/LinedList"/>
    <dgm:cxn modelId="{391EF298-1241-44DC-9F74-AE41785A7EE7}" type="presParOf" srcId="{558DA71F-96A7-415D-9740-319A615E061A}" destId="{E9712C19-44E6-44BC-BB2C-42BB237C3195}" srcOrd="0" destOrd="0" presId="urn:microsoft.com/office/officeart/2008/layout/LinedList"/>
    <dgm:cxn modelId="{9B78F52B-EFFF-4AFC-86A2-C9C94FC3BB29}" type="presParOf" srcId="{558DA71F-96A7-415D-9740-319A615E061A}" destId="{B996A541-D8EC-4A53-A71C-4063AA1DA123}" srcOrd="1" destOrd="0" presId="urn:microsoft.com/office/officeart/2008/layout/LinedList"/>
    <dgm:cxn modelId="{924BDCB3-9C1E-4F1A-B49F-C32C53E4F7D9}" type="presParOf" srcId="{6A0B816D-E85E-4FE5-BF4D-364940594B50}" destId="{335D8052-8914-46E3-8CA7-02A7090ACEA7}" srcOrd="2" destOrd="0" presId="urn:microsoft.com/office/officeart/2008/layout/LinedList"/>
    <dgm:cxn modelId="{3955AD0D-13D7-4623-87FA-24CE6B320A6D}" type="presParOf" srcId="{6A0B816D-E85E-4FE5-BF4D-364940594B50}" destId="{97993264-59D8-4AB6-8E0A-86D3428F8B81}" srcOrd="3" destOrd="0" presId="urn:microsoft.com/office/officeart/2008/layout/LinedList"/>
    <dgm:cxn modelId="{61E7EDB7-B32E-4A9C-A4D2-B151561A5BB1}" type="presParOf" srcId="{97993264-59D8-4AB6-8E0A-86D3428F8B81}" destId="{E62FFC1E-8417-4BA2-B95F-31D5EB4BC482}" srcOrd="0" destOrd="0" presId="urn:microsoft.com/office/officeart/2008/layout/LinedList"/>
    <dgm:cxn modelId="{376F6809-C74A-4F58-B88A-EE1F6F495E9A}" type="presParOf" srcId="{97993264-59D8-4AB6-8E0A-86D3428F8B81}" destId="{C4D0E751-59F8-4FB0-9AD0-27C19E258E97}" srcOrd="1" destOrd="0" presId="urn:microsoft.com/office/officeart/2008/layout/LinedList"/>
    <dgm:cxn modelId="{DB600190-ACC5-405F-8633-4D87F92FFFCF}" type="presParOf" srcId="{6A0B816D-E85E-4FE5-BF4D-364940594B50}" destId="{07C93396-5181-4DC5-B767-FBC84D9D80A7}" srcOrd="4" destOrd="0" presId="urn:microsoft.com/office/officeart/2008/layout/LinedList"/>
    <dgm:cxn modelId="{93D62663-A58C-4011-B9C7-67DFDCD34469}" type="presParOf" srcId="{6A0B816D-E85E-4FE5-BF4D-364940594B50}" destId="{08B02BA9-92C4-4C41-A57E-12F95C6627CA}" srcOrd="5" destOrd="0" presId="urn:microsoft.com/office/officeart/2008/layout/LinedList"/>
    <dgm:cxn modelId="{399B9974-42B3-4F4C-98ED-5D193F676750}" type="presParOf" srcId="{08B02BA9-92C4-4C41-A57E-12F95C6627CA}" destId="{220295BA-5584-4769-8FC3-A0EA8A9869A9}" srcOrd="0" destOrd="0" presId="urn:microsoft.com/office/officeart/2008/layout/LinedList"/>
    <dgm:cxn modelId="{290985A4-778F-4A79-9E50-890CF1C879CA}" type="presParOf" srcId="{08B02BA9-92C4-4C41-A57E-12F95C6627CA}" destId="{2943C09D-D2B9-4046-859D-14D87155E175}" srcOrd="1" destOrd="0" presId="urn:microsoft.com/office/officeart/2008/layout/LinedList"/>
    <dgm:cxn modelId="{DEE7EBA4-7FF9-49E8-A209-D38F9147894E}" type="presParOf" srcId="{6A0B816D-E85E-4FE5-BF4D-364940594B50}" destId="{FAE817CC-1F49-4DE8-878D-8B921C9AE818}" srcOrd="6" destOrd="0" presId="urn:microsoft.com/office/officeart/2008/layout/LinedList"/>
    <dgm:cxn modelId="{19923298-5B90-41C4-B3A0-9A6C5DB2F70C}" type="presParOf" srcId="{6A0B816D-E85E-4FE5-BF4D-364940594B50}" destId="{0E866145-EF1F-49E0-8813-29D56E619BA8}" srcOrd="7" destOrd="0" presId="urn:microsoft.com/office/officeart/2008/layout/LinedList"/>
    <dgm:cxn modelId="{D1FC82BE-D666-4CA8-A350-94D24079E24C}" type="presParOf" srcId="{0E866145-EF1F-49E0-8813-29D56E619BA8}" destId="{62C7D83A-2092-44F1-9A89-D84183025896}" srcOrd="0" destOrd="0" presId="urn:microsoft.com/office/officeart/2008/layout/LinedList"/>
    <dgm:cxn modelId="{4FFEFBAC-26CE-4EE9-9852-3DC54646F5E4}" type="presParOf" srcId="{0E866145-EF1F-49E0-8813-29D56E619BA8}" destId="{9A738F41-5145-48E0-A016-5BD9E9395830}" srcOrd="1" destOrd="0" presId="urn:microsoft.com/office/officeart/2008/layout/LinedList"/>
    <dgm:cxn modelId="{0F374D6B-45AC-42D7-A11B-B04D037C3363}" type="presParOf" srcId="{6A0B816D-E85E-4FE5-BF4D-364940594B50}" destId="{660F57B4-3E4D-4244-B31E-0C48025067CB}" srcOrd="8" destOrd="0" presId="urn:microsoft.com/office/officeart/2008/layout/LinedList"/>
    <dgm:cxn modelId="{211C981B-05D8-4210-8EB1-31BF18925BD1}" type="presParOf" srcId="{6A0B816D-E85E-4FE5-BF4D-364940594B50}" destId="{D9AEC25A-A0A9-47C7-A96C-7F76AF787F9B}" srcOrd="9" destOrd="0" presId="urn:microsoft.com/office/officeart/2008/layout/LinedList"/>
    <dgm:cxn modelId="{614FE7CA-E0A1-4FC3-9E15-9C886560A9EE}" type="presParOf" srcId="{D9AEC25A-A0A9-47C7-A96C-7F76AF787F9B}" destId="{E7E43C42-EBBA-4E53-A8E1-B66F76093196}" srcOrd="0" destOrd="0" presId="urn:microsoft.com/office/officeart/2008/layout/LinedList"/>
    <dgm:cxn modelId="{AB5B73FE-13E3-40CA-B300-A73753E34C12}" type="presParOf" srcId="{D9AEC25A-A0A9-47C7-A96C-7F76AF787F9B}" destId="{5FBE2353-832F-4FB4-9BC5-7913D777F7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A51CB5-D8C6-41F1-A553-D0CC8C20EA71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680FEF4-4282-498C-9481-29C616E08C89}">
      <dgm:prSet/>
      <dgm:spPr/>
      <dgm:t>
        <a:bodyPr/>
        <a:lstStyle/>
        <a:p>
          <a:r>
            <a:rPr lang="nb-NO" dirty="0"/>
            <a:t>Tittel</a:t>
          </a:r>
          <a:endParaRPr lang="en-US" dirty="0"/>
        </a:p>
      </dgm:t>
    </dgm:pt>
    <dgm:pt modelId="{C148FFC4-2ED1-4AFB-BCEF-2F3D889E4F5E}" type="parTrans" cxnId="{B2C954DA-EC6F-41E8-B2CE-A6B32CC13F6B}">
      <dgm:prSet/>
      <dgm:spPr/>
      <dgm:t>
        <a:bodyPr/>
        <a:lstStyle/>
        <a:p>
          <a:endParaRPr lang="en-US"/>
        </a:p>
      </dgm:t>
    </dgm:pt>
    <dgm:pt modelId="{9185FF8D-FC35-45E0-8C28-FD6ED8490413}" type="sibTrans" cxnId="{B2C954DA-EC6F-41E8-B2CE-A6B32CC13F6B}">
      <dgm:prSet/>
      <dgm:spPr/>
      <dgm:t>
        <a:bodyPr/>
        <a:lstStyle/>
        <a:p>
          <a:endParaRPr lang="en-US"/>
        </a:p>
      </dgm:t>
    </dgm:pt>
    <dgm:pt modelId="{528159A9-6447-4163-8382-99B553CA3242}">
      <dgm:prSet/>
      <dgm:spPr/>
      <dgm:t>
        <a:bodyPr/>
        <a:lstStyle/>
        <a:p>
          <a:r>
            <a:rPr lang="nb-NO" dirty="0"/>
            <a:t>Timer</a:t>
          </a:r>
          <a:endParaRPr lang="en-US" dirty="0"/>
        </a:p>
      </dgm:t>
    </dgm:pt>
    <dgm:pt modelId="{119EFF22-8FAE-4B03-9BE2-A04D33120887}" type="parTrans" cxnId="{8C025C46-4768-4BA2-B733-8D1348FBEB2F}">
      <dgm:prSet/>
      <dgm:spPr/>
      <dgm:t>
        <a:bodyPr/>
        <a:lstStyle/>
        <a:p>
          <a:endParaRPr lang="en-US"/>
        </a:p>
      </dgm:t>
    </dgm:pt>
    <dgm:pt modelId="{3F0DB71B-192D-416B-8CD7-12C2DD9B2434}" type="sibTrans" cxnId="{8C025C46-4768-4BA2-B733-8D1348FBEB2F}">
      <dgm:prSet/>
      <dgm:spPr/>
      <dgm:t>
        <a:bodyPr/>
        <a:lstStyle/>
        <a:p>
          <a:endParaRPr lang="en-US"/>
        </a:p>
      </dgm:t>
    </dgm:pt>
    <dgm:pt modelId="{48440884-7C55-498C-B93F-B595901E543F}">
      <dgm:prSet/>
      <dgm:spPr/>
      <dgm:t>
        <a:bodyPr/>
        <a:lstStyle/>
        <a:p>
          <a:r>
            <a:rPr lang="nb-NO" dirty="0"/>
            <a:t>Deltakere</a:t>
          </a:r>
          <a:endParaRPr lang="en-US" dirty="0"/>
        </a:p>
      </dgm:t>
    </dgm:pt>
    <dgm:pt modelId="{CA58F225-F861-4F02-A241-C7FC2498B19C}" type="parTrans" cxnId="{C3458B22-D028-4506-B775-0B47A0D3ED08}">
      <dgm:prSet/>
      <dgm:spPr/>
      <dgm:t>
        <a:bodyPr/>
        <a:lstStyle/>
        <a:p>
          <a:endParaRPr lang="en-US"/>
        </a:p>
      </dgm:t>
    </dgm:pt>
    <dgm:pt modelId="{14569368-466F-461D-9B33-5306309E95F9}" type="sibTrans" cxnId="{C3458B22-D028-4506-B775-0B47A0D3ED08}">
      <dgm:prSet/>
      <dgm:spPr/>
      <dgm:t>
        <a:bodyPr/>
        <a:lstStyle/>
        <a:p>
          <a:endParaRPr lang="en-US"/>
        </a:p>
      </dgm:t>
    </dgm:pt>
    <dgm:pt modelId="{BD525D6F-4F89-4AD6-8002-386E9F4FCCB8}">
      <dgm:prSet/>
      <dgm:spPr/>
      <dgm:t>
        <a:bodyPr/>
        <a:lstStyle/>
        <a:p>
          <a:r>
            <a:rPr lang="nb-NO" dirty="0">
              <a:highlight>
                <a:srgbClr val="FFFF00"/>
              </a:highlight>
            </a:rPr>
            <a:t>Læringsmål</a:t>
          </a:r>
          <a:endParaRPr lang="en-US" dirty="0"/>
        </a:p>
      </dgm:t>
    </dgm:pt>
    <dgm:pt modelId="{52FD33FC-374D-4E54-B78D-2C0E5987EF47}" type="parTrans" cxnId="{1AB6CEF4-39E7-4926-95C4-45AA87DA5FEB}">
      <dgm:prSet/>
      <dgm:spPr/>
      <dgm:t>
        <a:bodyPr/>
        <a:lstStyle/>
        <a:p>
          <a:endParaRPr lang="en-US"/>
        </a:p>
      </dgm:t>
    </dgm:pt>
    <dgm:pt modelId="{A2DF4B6E-D1C8-4D76-BCA4-9DD32E9C4D51}" type="sibTrans" cxnId="{1AB6CEF4-39E7-4926-95C4-45AA87DA5FEB}">
      <dgm:prSet/>
      <dgm:spPr/>
      <dgm:t>
        <a:bodyPr/>
        <a:lstStyle/>
        <a:p>
          <a:endParaRPr lang="en-US"/>
        </a:p>
      </dgm:t>
    </dgm:pt>
    <dgm:pt modelId="{0C5F7AF6-5628-4CC5-8B4D-31C71240CE5A}">
      <dgm:prSet/>
      <dgm:spPr/>
      <dgm:t>
        <a:bodyPr/>
        <a:lstStyle/>
        <a:p>
          <a:r>
            <a:rPr lang="nb-NO" dirty="0"/>
            <a:t>Innhold</a:t>
          </a:r>
          <a:endParaRPr lang="en-US" dirty="0"/>
        </a:p>
      </dgm:t>
    </dgm:pt>
    <dgm:pt modelId="{267C88E1-B2CB-4F9F-A214-457787C9611C}" type="parTrans" cxnId="{C76E3682-641A-4FFC-A875-BC2C1D2B5931}">
      <dgm:prSet/>
      <dgm:spPr/>
      <dgm:t>
        <a:bodyPr/>
        <a:lstStyle/>
        <a:p>
          <a:endParaRPr lang="en-US"/>
        </a:p>
      </dgm:t>
    </dgm:pt>
    <dgm:pt modelId="{AA6F193F-9DA4-4AD8-9DD1-6D76B82801B0}" type="sibTrans" cxnId="{C76E3682-641A-4FFC-A875-BC2C1D2B5931}">
      <dgm:prSet/>
      <dgm:spPr/>
      <dgm:t>
        <a:bodyPr/>
        <a:lstStyle/>
        <a:p>
          <a:endParaRPr lang="en-US"/>
        </a:p>
      </dgm:t>
    </dgm:pt>
    <dgm:pt modelId="{2C2F214A-44B2-4074-B4B9-CC0FFD7107F9}">
      <dgm:prSet/>
      <dgm:spPr/>
      <dgm:t>
        <a:bodyPr/>
        <a:lstStyle/>
        <a:p>
          <a:r>
            <a:rPr lang="nb-NO" dirty="0"/>
            <a:t>Læringsressurser</a:t>
          </a:r>
          <a:endParaRPr lang="en-US" dirty="0"/>
        </a:p>
      </dgm:t>
    </dgm:pt>
    <dgm:pt modelId="{10BD7B4B-7819-48EA-8F10-ACCBE1219732}" type="parTrans" cxnId="{E6D42597-43FE-43BC-87EA-DAFF86DA7289}">
      <dgm:prSet/>
      <dgm:spPr/>
      <dgm:t>
        <a:bodyPr/>
        <a:lstStyle/>
        <a:p>
          <a:endParaRPr lang="en-US"/>
        </a:p>
      </dgm:t>
    </dgm:pt>
    <dgm:pt modelId="{863A87FE-EE34-411D-98C8-EEEE226EAA71}" type="sibTrans" cxnId="{E6D42597-43FE-43BC-87EA-DAFF86DA7289}">
      <dgm:prSet/>
      <dgm:spPr/>
      <dgm:t>
        <a:bodyPr/>
        <a:lstStyle/>
        <a:p>
          <a:endParaRPr lang="en-US"/>
        </a:p>
      </dgm:t>
    </dgm:pt>
    <dgm:pt modelId="{6BDFB3D6-E6FD-492D-AED2-101AAEDBDF09}">
      <dgm:prSet/>
      <dgm:spPr/>
      <dgm:t>
        <a:bodyPr/>
        <a:lstStyle/>
        <a:p>
          <a:r>
            <a:rPr lang="nb-NO" dirty="0"/>
            <a:t>Organisering/arbeidsmåter</a:t>
          </a:r>
          <a:endParaRPr lang="en-US" dirty="0"/>
        </a:p>
      </dgm:t>
    </dgm:pt>
    <dgm:pt modelId="{B3D50FED-8681-4919-A1FF-2F6B34C1F7C9}" type="parTrans" cxnId="{29BD848F-7945-44FA-B81F-98E25FC8C064}">
      <dgm:prSet/>
      <dgm:spPr/>
      <dgm:t>
        <a:bodyPr/>
        <a:lstStyle/>
        <a:p>
          <a:endParaRPr lang="en-US"/>
        </a:p>
      </dgm:t>
    </dgm:pt>
    <dgm:pt modelId="{13E1D90E-F306-42B9-A047-D4AEF41D518A}" type="sibTrans" cxnId="{29BD848F-7945-44FA-B81F-98E25FC8C064}">
      <dgm:prSet/>
      <dgm:spPr/>
      <dgm:t>
        <a:bodyPr/>
        <a:lstStyle/>
        <a:p>
          <a:endParaRPr lang="en-US"/>
        </a:p>
      </dgm:t>
    </dgm:pt>
    <dgm:pt modelId="{81AA9F01-80EF-40A2-A14A-FD5712253A3F}">
      <dgm:prSet/>
      <dgm:spPr/>
      <dgm:t>
        <a:bodyPr/>
        <a:lstStyle/>
        <a:p>
          <a:r>
            <a:rPr lang="nb-NO" dirty="0" err="1"/>
            <a:t>Evt</a:t>
          </a:r>
          <a:r>
            <a:rPr lang="nb-NO" dirty="0"/>
            <a:t> krav til lærer</a:t>
          </a:r>
          <a:endParaRPr lang="en-US" dirty="0"/>
        </a:p>
      </dgm:t>
    </dgm:pt>
    <dgm:pt modelId="{6BE42022-C504-4BDB-883B-1E1F70B79A43}" type="parTrans" cxnId="{83774114-9A84-46C3-AA04-5309D8AFFE77}">
      <dgm:prSet/>
      <dgm:spPr/>
      <dgm:t>
        <a:bodyPr/>
        <a:lstStyle/>
        <a:p>
          <a:endParaRPr lang="en-US"/>
        </a:p>
      </dgm:t>
    </dgm:pt>
    <dgm:pt modelId="{E309DBA4-6252-424E-A6DE-E6A399C59358}" type="sibTrans" cxnId="{83774114-9A84-46C3-AA04-5309D8AFFE77}">
      <dgm:prSet/>
      <dgm:spPr/>
      <dgm:t>
        <a:bodyPr/>
        <a:lstStyle/>
        <a:p>
          <a:endParaRPr lang="en-US"/>
        </a:p>
      </dgm:t>
    </dgm:pt>
    <dgm:pt modelId="{A5EF09A6-D358-4E72-89CC-1A4DB20B7295}">
      <dgm:prSet/>
      <dgm:spPr/>
      <dgm:t>
        <a:bodyPr/>
        <a:lstStyle/>
        <a:p>
          <a:r>
            <a:rPr lang="nb-NO" dirty="0"/>
            <a:t>Avsluttende prøve?</a:t>
          </a:r>
          <a:endParaRPr lang="en-US" dirty="0"/>
        </a:p>
      </dgm:t>
    </dgm:pt>
    <dgm:pt modelId="{E0166F55-ECBB-4702-A40B-86188D28F74B}" type="parTrans" cxnId="{F8A95071-B27D-42A2-BF6E-D965C55712CF}">
      <dgm:prSet/>
      <dgm:spPr/>
      <dgm:t>
        <a:bodyPr/>
        <a:lstStyle/>
        <a:p>
          <a:endParaRPr lang="en-US"/>
        </a:p>
      </dgm:t>
    </dgm:pt>
    <dgm:pt modelId="{7A869887-3323-4901-A56B-868AA495AB2F}" type="sibTrans" cxnId="{F8A95071-B27D-42A2-BF6E-D965C55712CF}">
      <dgm:prSet/>
      <dgm:spPr/>
      <dgm:t>
        <a:bodyPr/>
        <a:lstStyle/>
        <a:p>
          <a:endParaRPr lang="en-US"/>
        </a:p>
      </dgm:t>
    </dgm:pt>
    <dgm:pt modelId="{F770C75D-BF84-4229-9E40-6EA8FA1CD5B7}">
      <dgm:prSet/>
      <dgm:spPr/>
      <dgm:t>
        <a:bodyPr/>
        <a:lstStyle/>
        <a:p>
          <a:r>
            <a:rPr lang="nb-NO" dirty="0"/>
            <a:t>Utfyllende opplysninger</a:t>
          </a:r>
          <a:endParaRPr lang="en-US" dirty="0"/>
        </a:p>
      </dgm:t>
    </dgm:pt>
    <dgm:pt modelId="{437804B2-C89B-4F88-ACD0-481E7E2B8213}" type="parTrans" cxnId="{2B9F5619-D48B-4E69-A825-08428F418CC0}">
      <dgm:prSet/>
      <dgm:spPr/>
      <dgm:t>
        <a:bodyPr/>
        <a:lstStyle/>
        <a:p>
          <a:endParaRPr lang="en-US"/>
        </a:p>
      </dgm:t>
    </dgm:pt>
    <dgm:pt modelId="{4D0C0158-95C6-4D07-990B-3B4BF4D56E97}" type="sibTrans" cxnId="{2B9F5619-D48B-4E69-A825-08428F418CC0}">
      <dgm:prSet/>
      <dgm:spPr/>
      <dgm:t>
        <a:bodyPr/>
        <a:lstStyle/>
        <a:p>
          <a:endParaRPr lang="en-US"/>
        </a:p>
      </dgm:t>
    </dgm:pt>
    <dgm:pt modelId="{5A7B8317-2C90-4BEB-ABDD-D558E153E0FA}">
      <dgm:prSet/>
      <dgm:spPr/>
      <dgm:t>
        <a:bodyPr/>
        <a:lstStyle/>
        <a:p>
          <a:r>
            <a:rPr lang="nb-NO"/>
            <a:t>Målgruppe</a:t>
          </a:r>
          <a:endParaRPr lang="en-US" dirty="0"/>
        </a:p>
      </dgm:t>
    </dgm:pt>
    <dgm:pt modelId="{D1BC31CE-C5BE-4568-A570-75A6378FDC45}" type="parTrans" cxnId="{D7C10048-5FD2-4376-B2BD-57050F606DFC}">
      <dgm:prSet/>
      <dgm:spPr/>
      <dgm:t>
        <a:bodyPr/>
        <a:lstStyle/>
        <a:p>
          <a:endParaRPr lang="nb-NO"/>
        </a:p>
      </dgm:t>
    </dgm:pt>
    <dgm:pt modelId="{5CD4C2B0-607C-454E-B5EA-98D120BF35FA}" type="sibTrans" cxnId="{D7C10048-5FD2-4376-B2BD-57050F606DFC}">
      <dgm:prSet/>
      <dgm:spPr/>
      <dgm:t>
        <a:bodyPr/>
        <a:lstStyle/>
        <a:p>
          <a:endParaRPr lang="nb-NO"/>
        </a:p>
      </dgm:t>
    </dgm:pt>
    <dgm:pt modelId="{7737B5F4-3852-47F8-BBCF-DD7F61C91190}" type="pres">
      <dgm:prSet presAssocID="{B9A51CB5-D8C6-41F1-A553-D0CC8C20EA71}" presName="vert0" presStyleCnt="0">
        <dgm:presLayoutVars>
          <dgm:dir/>
          <dgm:animOne val="branch"/>
          <dgm:animLvl val="lvl"/>
        </dgm:presLayoutVars>
      </dgm:prSet>
      <dgm:spPr/>
    </dgm:pt>
    <dgm:pt modelId="{599ECEC8-8109-4823-8D4B-82058DD69646}" type="pres">
      <dgm:prSet presAssocID="{1680FEF4-4282-498C-9481-29C616E08C89}" presName="thickLine" presStyleLbl="alignNode1" presStyleIdx="0" presStyleCnt="11"/>
      <dgm:spPr/>
    </dgm:pt>
    <dgm:pt modelId="{086A6089-CAC5-428E-9F19-C4D1C6E1CD5F}" type="pres">
      <dgm:prSet presAssocID="{1680FEF4-4282-498C-9481-29C616E08C89}" presName="horz1" presStyleCnt="0"/>
      <dgm:spPr/>
    </dgm:pt>
    <dgm:pt modelId="{CB3AC038-2AC9-46D4-A803-5BAC4DF51359}" type="pres">
      <dgm:prSet presAssocID="{1680FEF4-4282-498C-9481-29C616E08C89}" presName="tx1" presStyleLbl="revTx" presStyleIdx="0" presStyleCnt="11"/>
      <dgm:spPr/>
    </dgm:pt>
    <dgm:pt modelId="{98E09FF6-2F1F-41A3-B1B1-FF1155C8B709}" type="pres">
      <dgm:prSet presAssocID="{1680FEF4-4282-498C-9481-29C616E08C89}" presName="vert1" presStyleCnt="0"/>
      <dgm:spPr/>
    </dgm:pt>
    <dgm:pt modelId="{1E79B12A-F648-4614-B409-755901D398EB}" type="pres">
      <dgm:prSet presAssocID="{528159A9-6447-4163-8382-99B553CA3242}" presName="thickLine" presStyleLbl="alignNode1" presStyleIdx="1" presStyleCnt="11"/>
      <dgm:spPr/>
    </dgm:pt>
    <dgm:pt modelId="{3E5F1D4A-DFB9-44AE-924B-DA4D4614D025}" type="pres">
      <dgm:prSet presAssocID="{528159A9-6447-4163-8382-99B553CA3242}" presName="horz1" presStyleCnt="0"/>
      <dgm:spPr/>
    </dgm:pt>
    <dgm:pt modelId="{03759D67-7466-4A1F-BF9F-3B6A424AF19E}" type="pres">
      <dgm:prSet presAssocID="{528159A9-6447-4163-8382-99B553CA3242}" presName="tx1" presStyleLbl="revTx" presStyleIdx="1" presStyleCnt="11"/>
      <dgm:spPr/>
    </dgm:pt>
    <dgm:pt modelId="{1053A7B7-0E92-4151-ADB4-9770270A3E9A}" type="pres">
      <dgm:prSet presAssocID="{528159A9-6447-4163-8382-99B553CA3242}" presName="vert1" presStyleCnt="0"/>
      <dgm:spPr/>
    </dgm:pt>
    <dgm:pt modelId="{D48216BD-3BC9-4BAB-8CEC-9297865DABD2}" type="pres">
      <dgm:prSet presAssocID="{48440884-7C55-498C-B93F-B595901E543F}" presName="thickLine" presStyleLbl="alignNode1" presStyleIdx="2" presStyleCnt="11"/>
      <dgm:spPr/>
    </dgm:pt>
    <dgm:pt modelId="{ED1BC696-1BE1-4CE5-9627-2E4C5DB69ECC}" type="pres">
      <dgm:prSet presAssocID="{48440884-7C55-498C-B93F-B595901E543F}" presName="horz1" presStyleCnt="0"/>
      <dgm:spPr/>
    </dgm:pt>
    <dgm:pt modelId="{B24DDAD9-11FD-42B5-8E75-9EC3A64936E4}" type="pres">
      <dgm:prSet presAssocID="{48440884-7C55-498C-B93F-B595901E543F}" presName="tx1" presStyleLbl="revTx" presStyleIdx="2" presStyleCnt="11"/>
      <dgm:spPr/>
    </dgm:pt>
    <dgm:pt modelId="{A5B0A6FA-A50A-441D-AE8D-904CBBDDBCEA}" type="pres">
      <dgm:prSet presAssocID="{48440884-7C55-498C-B93F-B595901E543F}" presName="vert1" presStyleCnt="0"/>
      <dgm:spPr/>
    </dgm:pt>
    <dgm:pt modelId="{1A522E10-6A60-4372-91D1-10FA65394A61}" type="pres">
      <dgm:prSet presAssocID="{BD525D6F-4F89-4AD6-8002-386E9F4FCCB8}" presName="thickLine" presStyleLbl="alignNode1" presStyleIdx="3" presStyleCnt="11"/>
      <dgm:spPr/>
    </dgm:pt>
    <dgm:pt modelId="{A76446B1-502F-4B80-B5AB-9F7273F394B8}" type="pres">
      <dgm:prSet presAssocID="{BD525D6F-4F89-4AD6-8002-386E9F4FCCB8}" presName="horz1" presStyleCnt="0"/>
      <dgm:spPr/>
    </dgm:pt>
    <dgm:pt modelId="{3C04BF01-0F17-4258-9AC9-8F1E80316E6D}" type="pres">
      <dgm:prSet presAssocID="{BD525D6F-4F89-4AD6-8002-386E9F4FCCB8}" presName="tx1" presStyleLbl="revTx" presStyleIdx="3" presStyleCnt="11"/>
      <dgm:spPr/>
    </dgm:pt>
    <dgm:pt modelId="{8FB91C6A-5BD2-422A-BE89-BC91D8D5F2BA}" type="pres">
      <dgm:prSet presAssocID="{BD525D6F-4F89-4AD6-8002-386E9F4FCCB8}" presName="vert1" presStyleCnt="0"/>
      <dgm:spPr/>
    </dgm:pt>
    <dgm:pt modelId="{20F3F6C4-7750-45FE-A92C-6B1ED7E9C9A7}" type="pres">
      <dgm:prSet presAssocID="{5A7B8317-2C90-4BEB-ABDD-D558E153E0FA}" presName="thickLine" presStyleLbl="alignNode1" presStyleIdx="4" presStyleCnt="11"/>
      <dgm:spPr/>
    </dgm:pt>
    <dgm:pt modelId="{7C17A7CA-E889-4A17-B50D-12044B0968FC}" type="pres">
      <dgm:prSet presAssocID="{5A7B8317-2C90-4BEB-ABDD-D558E153E0FA}" presName="horz1" presStyleCnt="0"/>
      <dgm:spPr/>
    </dgm:pt>
    <dgm:pt modelId="{3A59AE19-63BD-4F14-98A6-2C44DEC1580E}" type="pres">
      <dgm:prSet presAssocID="{5A7B8317-2C90-4BEB-ABDD-D558E153E0FA}" presName="tx1" presStyleLbl="revTx" presStyleIdx="4" presStyleCnt="11"/>
      <dgm:spPr/>
    </dgm:pt>
    <dgm:pt modelId="{6FD26802-970B-4622-82DF-2460EEDC31C2}" type="pres">
      <dgm:prSet presAssocID="{5A7B8317-2C90-4BEB-ABDD-D558E153E0FA}" presName="vert1" presStyleCnt="0"/>
      <dgm:spPr/>
    </dgm:pt>
    <dgm:pt modelId="{4759B554-6341-4BCA-8C67-60D37864065B}" type="pres">
      <dgm:prSet presAssocID="{0C5F7AF6-5628-4CC5-8B4D-31C71240CE5A}" presName="thickLine" presStyleLbl="alignNode1" presStyleIdx="5" presStyleCnt="11"/>
      <dgm:spPr/>
    </dgm:pt>
    <dgm:pt modelId="{6240C993-B5A0-445F-A615-7B52343A2B4F}" type="pres">
      <dgm:prSet presAssocID="{0C5F7AF6-5628-4CC5-8B4D-31C71240CE5A}" presName="horz1" presStyleCnt="0"/>
      <dgm:spPr/>
    </dgm:pt>
    <dgm:pt modelId="{0DD42F5C-623A-4B99-B58C-68CBC7706794}" type="pres">
      <dgm:prSet presAssocID="{0C5F7AF6-5628-4CC5-8B4D-31C71240CE5A}" presName="tx1" presStyleLbl="revTx" presStyleIdx="5" presStyleCnt="11"/>
      <dgm:spPr/>
    </dgm:pt>
    <dgm:pt modelId="{9BF8A564-82C4-4680-977F-EABF4ED81F1B}" type="pres">
      <dgm:prSet presAssocID="{0C5F7AF6-5628-4CC5-8B4D-31C71240CE5A}" presName="vert1" presStyleCnt="0"/>
      <dgm:spPr/>
    </dgm:pt>
    <dgm:pt modelId="{0DC24328-906B-45A7-9C2C-1371316E36A9}" type="pres">
      <dgm:prSet presAssocID="{2C2F214A-44B2-4074-B4B9-CC0FFD7107F9}" presName="thickLine" presStyleLbl="alignNode1" presStyleIdx="6" presStyleCnt="11"/>
      <dgm:spPr/>
    </dgm:pt>
    <dgm:pt modelId="{F01469E7-10EF-496D-911C-102CF68671D5}" type="pres">
      <dgm:prSet presAssocID="{2C2F214A-44B2-4074-B4B9-CC0FFD7107F9}" presName="horz1" presStyleCnt="0"/>
      <dgm:spPr/>
    </dgm:pt>
    <dgm:pt modelId="{848C9FD7-F4F3-4DEB-96CB-4854930B7C6E}" type="pres">
      <dgm:prSet presAssocID="{2C2F214A-44B2-4074-B4B9-CC0FFD7107F9}" presName="tx1" presStyleLbl="revTx" presStyleIdx="6" presStyleCnt="11"/>
      <dgm:spPr/>
    </dgm:pt>
    <dgm:pt modelId="{33282CCF-D15E-46BA-861D-439823FCD32D}" type="pres">
      <dgm:prSet presAssocID="{2C2F214A-44B2-4074-B4B9-CC0FFD7107F9}" presName="vert1" presStyleCnt="0"/>
      <dgm:spPr/>
    </dgm:pt>
    <dgm:pt modelId="{5280D330-C210-4EC0-98C1-7528DFB3D8ED}" type="pres">
      <dgm:prSet presAssocID="{6BDFB3D6-E6FD-492D-AED2-101AAEDBDF09}" presName="thickLine" presStyleLbl="alignNode1" presStyleIdx="7" presStyleCnt="11"/>
      <dgm:spPr/>
    </dgm:pt>
    <dgm:pt modelId="{D57A30A4-B854-4DF7-A998-A4A8BEAC813A}" type="pres">
      <dgm:prSet presAssocID="{6BDFB3D6-E6FD-492D-AED2-101AAEDBDF09}" presName="horz1" presStyleCnt="0"/>
      <dgm:spPr/>
    </dgm:pt>
    <dgm:pt modelId="{CB098BF3-F53E-4E17-AA66-0627D8B243F6}" type="pres">
      <dgm:prSet presAssocID="{6BDFB3D6-E6FD-492D-AED2-101AAEDBDF09}" presName="tx1" presStyleLbl="revTx" presStyleIdx="7" presStyleCnt="11"/>
      <dgm:spPr/>
    </dgm:pt>
    <dgm:pt modelId="{8F06C879-F2E9-4180-8B2E-646AC5A71765}" type="pres">
      <dgm:prSet presAssocID="{6BDFB3D6-E6FD-492D-AED2-101AAEDBDF09}" presName="vert1" presStyleCnt="0"/>
      <dgm:spPr/>
    </dgm:pt>
    <dgm:pt modelId="{47013410-89D8-4724-849B-1F3F28E4806C}" type="pres">
      <dgm:prSet presAssocID="{81AA9F01-80EF-40A2-A14A-FD5712253A3F}" presName="thickLine" presStyleLbl="alignNode1" presStyleIdx="8" presStyleCnt="11"/>
      <dgm:spPr/>
    </dgm:pt>
    <dgm:pt modelId="{7737637D-9355-402D-B8C8-04B35690597F}" type="pres">
      <dgm:prSet presAssocID="{81AA9F01-80EF-40A2-A14A-FD5712253A3F}" presName="horz1" presStyleCnt="0"/>
      <dgm:spPr/>
    </dgm:pt>
    <dgm:pt modelId="{FF15213A-57D6-4551-875C-72D59AC4289A}" type="pres">
      <dgm:prSet presAssocID="{81AA9F01-80EF-40A2-A14A-FD5712253A3F}" presName="tx1" presStyleLbl="revTx" presStyleIdx="8" presStyleCnt="11"/>
      <dgm:spPr/>
    </dgm:pt>
    <dgm:pt modelId="{20BCDDBA-D4F0-4C6A-AD12-4D5B94C2990F}" type="pres">
      <dgm:prSet presAssocID="{81AA9F01-80EF-40A2-A14A-FD5712253A3F}" presName="vert1" presStyleCnt="0"/>
      <dgm:spPr/>
    </dgm:pt>
    <dgm:pt modelId="{85543311-E0EA-461D-85F3-527FF47C0D11}" type="pres">
      <dgm:prSet presAssocID="{A5EF09A6-D358-4E72-89CC-1A4DB20B7295}" presName="thickLine" presStyleLbl="alignNode1" presStyleIdx="9" presStyleCnt="11"/>
      <dgm:spPr/>
    </dgm:pt>
    <dgm:pt modelId="{07DC11EF-07D9-4D9F-A396-4403E93E8E8B}" type="pres">
      <dgm:prSet presAssocID="{A5EF09A6-D358-4E72-89CC-1A4DB20B7295}" presName="horz1" presStyleCnt="0"/>
      <dgm:spPr/>
    </dgm:pt>
    <dgm:pt modelId="{1A212804-F370-4A99-B2A4-F7B0EC623A82}" type="pres">
      <dgm:prSet presAssocID="{A5EF09A6-D358-4E72-89CC-1A4DB20B7295}" presName="tx1" presStyleLbl="revTx" presStyleIdx="9" presStyleCnt="11"/>
      <dgm:spPr/>
    </dgm:pt>
    <dgm:pt modelId="{FB96720C-1646-4974-813D-DAB52E281C9C}" type="pres">
      <dgm:prSet presAssocID="{A5EF09A6-D358-4E72-89CC-1A4DB20B7295}" presName="vert1" presStyleCnt="0"/>
      <dgm:spPr/>
    </dgm:pt>
    <dgm:pt modelId="{034C61AB-8D31-45F5-91FC-DA4375489178}" type="pres">
      <dgm:prSet presAssocID="{F770C75D-BF84-4229-9E40-6EA8FA1CD5B7}" presName="thickLine" presStyleLbl="alignNode1" presStyleIdx="10" presStyleCnt="11"/>
      <dgm:spPr/>
    </dgm:pt>
    <dgm:pt modelId="{FB8C88E0-65A8-4294-BA78-83B28E204970}" type="pres">
      <dgm:prSet presAssocID="{F770C75D-BF84-4229-9E40-6EA8FA1CD5B7}" presName="horz1" presStyleCnt="0"/>
      <dgm:spPr/>
    </dgm:pt>
    <dgm:pt modelId="{F60CD8D7-216E-479C-8C19-600640FFFEBB}" type="pres">
      <dgm:prSet presAssocID="{F770C75D-BF84-4229-9E40-6EA8FA1CD5B7}" presName="tx1" presStyleLbl="revTx" presStyleIdx="10" presStyleCnt="11"/>
      <dgm:spPr/>
    </dgm:pt>
    <dgm:pt modelId="{214715EE-9BD5-4310-9BF2-F6ED41E6B936}" type="pres">
      <dgm:prSet presAssocID="{F770C75D-BF84-4229-9E40-6EA8FA1CD5B7}" presName="vert1" presStyleCnt="0"/>
      <dgm:spPr/>
    </dgm:pt>
  </dgm:ptLst>
  <dgm:cxnLst>
    <dgm:cxn modelId="{83774114-9A84-46C3-AA04-5309D8AFFE77}" srcId="{B9A51CB5-D8C6-41F1-A553-D0CC8C20EA71}" destId="{81AA9F01-80EF-40A2-A14A-FD5712253A3F}" srcOrd="8" destOrd="0" parTransId="{6BE42022-C504-4BDB-883B-1E1F70B79A43}" sibTransId="{E309DBA4-6252-424E-A6DE-E6A399C59358}"/>
    <dgm:cxn modelId="{2B9F5619-D48B-4E69-A825-08428F418CC0}" srcId="{B9A51CB5-D8C6-41F1-A553-D0CC8C20EA71}" destId="{F770C75D-BF84-4229-9E40-6EA8FA1CD5B7}" srcOrd="10" destOrd="0" parTransId="{437804B2-C89B-4F88-ACD0-481E7E2B8213}" sibTransId="{4D0C0158-95C6-4D07-990B-3B4BF4D56E97}"/>
    <dgm:cxn modelId="{C3458B22-D028-4506-B775-0B47A0D3ED08}" srcId="{B9A51CB5-D8C6-41F1-A553-D0CC8C20EA71}" destId="{48440884-7C55-498C-B93F-B595901E543F}" srcOrd="2" destOrd="0" parTransId="{CA58F225-F861-4F02-A241-C7FC2498B19C}" sibTransId="{14569368-466F-461D-9B33-5306309E95F9}"/>
    <dgm:cxn modelId="{20D47B2E-0A2F-489E-A52B-4C4662AB6D0D}" type="presOf" srcId="{F770C75D-BF84-4229-9E40-6EA8FA1CD5B7}" destId="{F60CD8D7-216E-479C-8C19-600640FFFEBB}" srcOrd="0" destOrd="0" presId="urn:microsoft.com/office/officeart/2008/layout/LinedList"/>
    <dgm:cxn modelId="{78E0A538-CA19-49B1-AE27-9624E9A16321}" type="presOf" srcId="{81AA9F01-80EF-40A2-A14A-FD5712253A3F}" destId="{FF15213A-57D6-4551-875C-72D59AC4289A}" srcOrd="0" destOrd="0" presId="urn:microsoft.com/office/officeart/2008/layout/LinedList"/>
    <dgm:cxn modelId="{BEF4835C-3737-4D9A-8775-4BC00F8B9B92}" type="presOf" srcId="{B9A51CB5-D8C6-41F1-A553-D0CC8C20EA71}" destId="{7737B5F4-3852-47F8-BBCF-DD7F61C91190}" srcOrd="0" destOrd="0" presId="urn:microsoft.com/office/officeart/2008/layout/LinedList"/>
    <dgm:cxn modelId="{8C025C46-4768-4BA2-B733-8D1348FBEB2F}" srcId="{B9A51CB5-D8C6-41F1-A553-D0CC8C20EA71}" destId="{528159A9-6447-4163-8382-99B553CA3242}" srcOrd="1" destOrd="0" parTransId="{119EFF22-8FAE-4B03-9BE2-A04D33120887}" sibTransId="{3F0DB71B-192D-416B-8CD7-12C2DD9B2434}"/>
    <dgm:cxn modelId="{D7C10048-5FD2-4376-B2BD-57050F606DFC}" srcId="{B9A51CB5-D8C6-41F1-A553-D0CC8C20EA71}" destId="{5A7B8317-2C90-4BEB-ABDD-D558E153E0FA}" srcOrd="4" destOrd="0" parTransId="{D1BC31CE-C5BE-4568-A570-75A6378FDC45}" sibTransId="{5CD4C2B0-607C-454E-B5EA-98D120BF35FA}"/>
    <dgm:cxn modelId="{933DC06B-2077-4193-AAFB-7469D3EC10ED}" type="presOf" srcId="{1680FEF4-4282-498C-9481-29C616E08C89}" destId="{CB3AC038-2AC9-46D4-A803-5BAC4DF51359}" srcOrd="0" destOrd="0" presId="urn:microsoft.com/office/officeart/2008/layout/LinedList"/>
    <dgm:cxn modelId="{F8A95071-B27D-42A2-BF6E-D965C55712CF}" srcId="{B9A51CB5-D8C6-41F1-A553-D0CC8C20EA71}" destId="{A5EF09A6-D358-4E72-89CC-1A4DB20B7295}" srcOrd="9" destOrd="0" parTransId="{E0166F55-ECBB-4702-A40B-86188D28F74B}" sibTransId="{7A869887-3323-4901-A56B-868AA495AB2F}"/>
    <dgm:cxn modelId="{C76E3682-641A-4FFC-A875-BC2C1D2B5931}" srcId="{B9A51CB5-D8C6-41F1-A553-D0CC8C20EA71}" destId="{0C5F7AF6-5628-4CC5-8B4D-31C71240CE5A}" srcOrd="5" destOrd="0" parTransId="{267C88E1-B2CB-4F9F-A214-457787C9611C}" sibTransId="{AA6F193F-9DA4-4AD8-9DD1-6D76B82801B0}"/>
    <dgm:cxn modelId="{FCFEB189-4464-4D73-ACBA-7168CB8590D7}" type="presOf" srcId="{528159A9-6447-4163-8382-99B553CA3242}" destId="{03759D67-7466-4A1F-BF9F-3B6A424AF19E}" srcOrd="0" destOrd="0" presId="urn:microsoft.com/office/officeart/2008/layout/LinedList"/>
    <dgm:cxn modelId="{2A1C2B8F-65E8-4143-BCA1-F1CCF78F8D47}" type="presOf" srcId="{5A7B8317-2C90-4BEB-ABDD-D558E153E0FA}" destId="{3A59AE19-63BD-4F14-98A6-2C44DEC1580E}" srcOrd="0" destOrd="0" presId="urn:microsoft.com/office/officeart/2008/layout/LinedList"/>
    <dgm:cxn modelId="{29BD848F-7945-44FA-B81F-98E25FC8C064}" srcId="{B9A51CB5-D8C6-41F1-A553-D0CC8C20EA71}" destId="{6BDFB3D6-E6FD-492D-AED2-101AAEDBDF09}" srcOrd="7" destOrd="0" parTransId="{B3D50FED-8681-4919-A1FF-2F6B34C1F7C9}" sibTransId="{13E1D90E-F306-42B9-A047-D4AEF41D518A}"/>
    <dgm:cxn modelId="{E6D42597-43FE-43BC-87EA-DAFF86DA7289}" srcId="{B9A51CB5-D8C6-41F1-A553-D0CC8C20EA71}" destId="{2C2F214A-44B2-4074-B4B9-CC0FFD7107F9}" srcOrd="6" destOrd="0" parTransId="{10BD7B4B-7819-48EA-8F10-ACCBE1219732}" sibTransId="{863A87FE-EE34-411D-98C8-EEEE226EAA71}"/>
    <dgm:cxn modelId="{8EF17A9E-8C2C-45FA-8491-15CD53046D25}" type="presOf" srcId="{BD525D6F-4F89-4AD6-8002-386E9F4FCCB8}" destId="{3C04BF01-0F17-4258-9AC9-8F1E80316E6D}" srcOrd="0" destOrd="0" presId="urn:microsoft.com/office/officeart/2008/layout/LinedList"/>
    <dgm:cxn modelId="{5FBBE6A1-11FF-4F17-968E-94F386A8126D}" type="presOf" srcId="{A5EF09A6-D358-4E72-89CC-1A4DB20B7295}" destId="{1A212804-F370-4A99-B2A4-F7B0EC623A82}" srcOrd="0" destOrd="0" presId="urn:microsoft.com/office/officeart/2008/layout/LinedList"/>
    <dgm:cxn modelId="{24FE7ABC-4D6D-4AF2-B204-10E0B72B3704}" type="presOf" srcId="{2C2F214A-44B2-4074-B4B9-CC0FFD7107F9}" destId="{848C9FD7-F4F3-4DEB-96CB-4854930B7C6E}" srcOrd="0" destOrd="0" presId="urn:microsoft.com/office/officeart/2008/layout/LinedList"/>
    <dgm:cxn modelId="{6C91D4D9-CC3F-496B-B771-D26FCB3A019E}" type="presOf" srcId="{0C5F7AF6-5628-4CC5-8B4D-31C71240CE5A}" destId="{0DD42F5C-623A-4B99-B58C-68CBC7706794}" srcOrd="0" destOrd="0" presId="urn:microsoft.com/office/officeart/2008/layout/LinedList"/>
    <dgm:cxn modelId="{B2C954DA-EC6F-41E8-B2CE-A6B32CC13F6B}" srcId="{B9A51CB5-D8C6-41F1-A553-D0CC8C20EA71}" destId="{1680FEF4-4282-498C-9481-29C616E08C89}" srcOrd="0" destOrd="0" parTransId="{C148FFC4-2ED1-4AFB-BCEF-2F3D889E4F5E}" sibTransId="{9185FF8D-FC35-45E0-8C28-FD6ED8490413}"/>
    <dgm:cxn modelId="{CA9711E3-4742-46EE-804E-2F94F82406B1}" type="presOf" srcId="{48440884-7C55-498C-B93F-B595901E543F}" destId="{B24DDAD9-11FD-42B5-8E75-9EC3A64936E4}" srcOrd="0" destOrd="0" presId="urn:microsoft.com/office/officeart/2008/layout/LinedList"/>
    <dgm:cxn modelId="{1AB6CEF4-39E7-4926-95C4-45AA87DA5FEB}" srcId="{B9A51CB5-D8C6-41F1-A553-D0CC8C20EA71}" destId="{BD525D6F-4F89-4AD6-8002-386E9F4FCCB8}" srcOrd="3" destOrd="0" parTransId="{52FD33FC-374D-4E54-B78D-2C0E5987EF47}" sibTransId="{A2DF4B6E-D1C8-4D76-BCA4-9DD32E9C4D51}"/>
    <dgm:cxn modelId="{F3B0B3F9-A093-4BAF-8263-6520C5AEC3B3}" type="presOf" srcId="{6BDFB3D6-E6FD-492D-AED2-101AAEDBDF09}" destId="{CB098BF3-F53E-4E17-AA66-0627D8B243F6}" srcOrd="0" destOrd="0" presId="urn:microsoft.com/office/officeart/2008/layout/LinedList"/>
    <dgm:cxn modelId="{6DEE729A-6ACF-4F90-A82C-23FCCEB99571}" type="presParOf" srcId="{7737B5F4-3852-47F8-BBCF-DD7F61C91190}" destId="{599ECEC8-8109-4823-8D4B-82058DD69646}" srcOrd="0" destOrd="0" presId="urn:microsoft.com/office/officeart/2008/layout/LinedList"/>
    <dgm:cxn modelId="{845D4A0C-E9BE-4BAC-B0F8-706842FAD8C6}" type="presParOf" srcId="{7737B5F4-3852-47F8-BBCF-DD7F61C91190}" destId="{086A6089-CAC5-428E-9F19-C4D1C6E1CD5F}" srcOrd="1" destOrd="0" presId="urn:microsoft.com/office/officeart/2008/layout/LinedList"/>
    <dgm:cxn modelId="{66C00354-B167-42E8-85AB-9527A0137F78}" type="presParOf" srcId="{086A6089-CAC5-428E-9F19-C4D1C6E1CD5F}" destId="{CB3AC038-2AC9-46D4-A803-5BAC4DF51359}" srcOrd="0" destOrd="0" presId="urn:microsoft.com/office/officeart/2008/layout/LinedList"/>
    <dgm:cxn modelId="{9A276161-CA2A-4C58-9B5B-6B078AF6B636}" type="presParOf" srcId="{086A6089-CAC5-428E-9F19-C4D1C6E1CD5F}" destId="{98E09FF6-2F1F-41A3-B1B1-FF1155C8B709}" srcOrd="1" destOrd="0" presId="urn:microsoft.com/office/officeart/2008/layout/LinedList"/>
    <dgm:cxn modelId="{FD1ADE93-799F-405E-9F62-3881D78D2197}" type="presParOf" srcId="{7737B5F4-3852-47F8-BBCF-DD7F61C91190}" destId="{1E79B12A-F648-4614-B409-755901D398EB}" srcOrd="2" destOrd="0" presId="urn:microsoft.com/office/officeart/2008/layout/LinedList"/>
    <dgm:cxn modelId="{CBB95B1B-8180-44DB-B930-54FCE3EBCE04}" type="presParOf" srcId="{7737B5F4-3852-47F8-BBCF-DD7F61C91190}" destId="{3E5F1D4A-DFB9-44AE-924B-DA4D4614D025}" srcOrd="3" destOrd="0" presId="urn:microsoft.com/office/officeart/2008/layout/LinedList"/>
    <dgm:cxn modelId="{5DABCDA4-B1D6-420F-8D46-34F1C0DB1989}" type="presParOf" srcId="{3E5F1D4A-DFB9-44AE-924B-DA4D4614D025}" destId="{03759D67-7466-4A1F-BF9F-3B6A424AF19E}" srcOrd="0" destOrd="0" presId="urn:microsoft.com/office/officeart/2008/layout/LinedList"/>
    <dgm:cxn modelId="{802C5B00-FF91-4470-8609-7422F87E9F3A}" type="presParOf" srcId="{3E5F1D4A-DFB9-44AE-924B-DA4D4614D025}" destId="{1053A7B7-0E92-4151-ADB4-9770270A3E9A}" srcOrd="1" destOrd="0" presId="urn:microsoft.com/office/officeart/2008/layout/LinedList"/>
    <dgm:cxn modelId="{BF217576-28E6-41F2-93F7-E873836765CC}" type="presParOf" srcId="{7737B5F4-3852-47F8-BBCF-DD7F61C91190}" destId="{D48216BD-3BC9-4BAB-8CEC-9297865DABD2}" srcOrd="4" destOrd="0" presId="urn:microsoft.com/office/officeart/2008/layout/LinedList"/>
    <dgm:cxn modelId="{C67C7CC4-9D8E-46B3-9BD3-3BC80B59C9B0}" type="presParOf" srcId="{7737B5F4-3852-47F8-BBCF-DD7F61C91190}" destId="{ED1BC696-1BE1-4CE5-9627-2E4C5DB69ECC}" srcOrd="5" destOrd="0" presId="urn:microsoft.com/office/officeart/2008/layout/LinedList"/>
    <dgm:cxn modelId="{17876393-6018-4876-B653-DF82FC75808F}" type="presParOf" srcId="{ED1BC696-1BE1-4CE5-9627-2E4C5DB69ECC}" destId="{B24DDAD9-11FD-42B5-8E75-9EC3A64936E4}" srcOrd="0" destOrd="0" presId="urn:microsoft.com/office/officeart/2008/layout/LinedList"/>
    <dgm:cxn modelId="{DC00946C-7509-459D-9568-8832F64612B1}" type="presParOf" srcId="{ED1BC696-1BE1-4CE5-9627-2E4C5DB69ECC}" destId="{A5B0A6FA-A50A-441D-AE8D-904CBBDDBCEA}" srcOrd="1" destOrd="0" presId="urn:microsoft.com/office/officeart/2008/layout/LinedList"/>
    <dgm:cxn modelId="{BFA04FC9-80DF-45F8-8C59-74C60F3A4667}" type="presParOf" srcId="{7737B5F4-3852-47F8-BBCF-DD7F61C91190}" destId="{1A522E10-6A60-4372-91D1-10FA65394A61}" srcOrd="6" destOrd="0" presId="urn:microsoft.com/office/officeart/2008/layout/LinedList"/>
    <dgm:cxn modelId="{24196728-5753-47B3-A441-3AD9475007D2}" type="presParOf" srcId="{7737B5F4-3852-47F8-BBCF-DD7F61C91190}" destId="{A76446B1-502F-4B80-B5AB-9F7273F394B8}" srcOrd="7" destOrd="0" presId="urn:microsoft.com/office/officeart/2008/layout/LinedList"/>
    <dgm:cxn modelId="{A356417F-BB0B-42C3-ABDB-B4E4061462B5}" type="presParOf" srcId="{A76446B1-502F-4B80-B5AB-9F7273F394B8}" destId="{3C04BF01-0F17-4258-9AC9-8F1E80316E6D}" srcOrd="0" destOrd="0" presId="urn:microsoft.com/office/officeart/2008/layout/LinedList"/>
    <dgm:cxn modelId="{901084E1-54EB-41D9-A09F-3398E09373CD}" type="presParOf" srcId="{A76446B1-502F-4B80-B5AB-9F7273F394B8}" destId="{8FB91C6A-5BD2-422A-BE89-BC91D8D5F2BA}" srcOrd="1" destOrd="0" presId="urn:microsoft.com/office/officeart/2008/layout/LinedList"/>
    <dgm:cxn modelId="{B0183BC2-79D2-43AE-8B28-28171C9C1CF8}" type="presParOf" srcId="{7737B5F4-3852-47F8-BBCF-DD7F61C91190}" destId="{20F3F6C4-7750-45FE-A92C-6B1ED7E9C9A7}" srcOrd="8" destOrd="0" presId="urn:microsoft.com/office/officeart/2008/layout/LinedList"/>
    <dgm:cxn modelId="{FE815455-F210-466C-8800-14A07981C84E}" type="presParOf" srcId="{7737B5F4-3852-47F8-BBCF-DD7F61C91190}" destId="{7C17A7CA-E889-4A17-B50D-12044B0968FC}" srcOrd="9" destOrd="0" presId="urn:microsoft.com/office/officeart/2008/layout/LinedList"/>
    <dgm:cxn modelId="{0A22E2D0-1F67-4ADD-A04A-4065A8F474D5}" type="presParOf" srcId="{7C17A7CA-E889-4A17-B50D-12044B0968FC}" destId="{3A59AE19-63BD-4F14-98A6-2C44DEC1580E}" srcOrd="0" destOrd="0" presId="urn:microsoft.com/office/officeart/2008/layout/LinedList"/>
    <dgm:cxn modelId="{E3041025-4B17-4796-82E6-53FAB7AD8ACC}" type="presParOf" srcId="{7C17A7CA-E889-4A17-B50D-12044B0968FC}" destId="{6FD26802-970B-4622-82DF-2460EEDC31C2}" srcOrd="1" destOrd="0" presId="urn:microsoft.com/office/officeart/2008/layout/LinedList"/>
    <dgm:cxn modelId="{C6427FA3-B831-446A-A68E-D04F00161215}" type="presParOf" srcId="{7737B5F4-3852-47F8-BBCF-DD7F61C91190}" destId="{4759B554-6341-4BCA-8C67-60D37864065B}" srcOrd="10" destOrd="0" presId="urn:microsoft.com/office/officeart/2008/layout/LinedList"/>
    <dgm:cxn modelId="{3FD16C76-352E-4D81-8663-B7D07469C864}" type="presParOf" srcId="{7737B5F4-3852-47F8-BBCF-DD7F61C91190}" destId="{6240C993-B5A0-445F-A615-7B52343A2B4F}" srcOrd="11" destOrd="0" presId="urn:microsoft.com/office/officeart/2008/layout/LinedList"/>
    <dgm:cxn modelId="{19B08E89-E985-4445-9247-F070FDEBC013}" type="presParOf" srcId="{6240C993-B5A0-445F-A615-7B52343A2B4F}" destId="{0DD42F5C-623A-4B99-B58C-68CBC7706794}" srcOrd="0" destOrd="0" presId="urn:microsoft.com/office/officeart/2008/layout/LinedList"/>
    <dgm:cxn modelId="{743C33FA-4BE6-4E19-834E-05453C7DDC30}" type="presParOf" srcId="{6240C993-B5A0-445F-A615-7B52343A2B4F}" destId="{9BF8A564-82C4-4680-977F-EABF4ED81F1B}" srcOrd="1" destOrd="0" presId="urn:microsoft.com/office/officeart/2008/layout/LinedList"/>
    <dgm:cxn modelId="{8353604F-1025-4ACF-96AB-6A7191BC9FE7}" type="presParOf" srcId="{7737B5F4-3852-47F8-BBCF-DD7F61C91190}" destId="{0DC24328-906B-45A7-9C2C-1371316E36A9}" srcOrd="12" destOrd="0" presId="urn:microsoft.com/office/officeart/2008/layout/LinedList"/>
    <dgm:cxn modelId="{3D9F3DF8-3016-4FA6-8247-D49DA8FA9D07}" type="presParOf" srcId="{7737B5F4-3852-47F8-BBCF-DD7F61C91190}" destId="{F01469E7-10EF-496D-911C-102CF68671D5}" srcOrd="13" destOrd="0" presId="urn:microsoft.com/office/officeart/2008/layout/LinedList"/>
    <dgm:cxn modelId="{440340B3-5EBD-4990-8C4E-C3560DD3CA28}" type="presParOf" srcId="{F01469E7-10EF-496D-911C-102CF68671D5}" destId="{848C9FD7-F4F3-4DEB-96CB-4854930B7C6E}" srcOrd="0" destOrd="0" presId="urn:microsoft.com/office/officeart/2008/layout/LinedList"/>
    <dgm:cxn modelId="{9DD617F6-4322-495E-AAD3-47AC5E34F204}" type="presParOf" srcId="{F01469E7-10EF-496D-911C-102CF68671D5}" destId="{33282CCF-D15E-46BA-861D-439823FCD32D}" srcOrd="1" destOrd="0" presId="urn:microsoft.com/office/officeart/2008/layout/LinedList"/>
    <dgm:cxn modelId="{149DEC02-D55E-402B-9183-CAE035343D4E}" type="presParOf" srcId="{7737B5F4-3852-47F8-BBCF-DD7F61C91190}" destId="{5280D330-C210-4EC0-98C1-7528DFB3D8ED}" srcOrd="14" destOrd="0" presId="urn:microsoft.com/office/officeart/2008/layout/LinedList"/>
    <dgm:cxn modelId="{B826950C-407C-4327-9C3C-8ED5544AA08D}" type="presParOf" srcId="{7737B5F4-3852-47F8-BBCF-DD7F61C91190}" destId="{D57A30A4-B854-4DF7-A998-A4A8BEAC813A}" srcOrd="15" destOrd="0" presId="urn:microsoft.com/office/officeart/2008/layout/LinedList"/>
    <dgm:cxn modelId="{71B5AA0F-2175-41D9-91C8-A30CBE246E3A}" type="presParOf" srcId="{D57A30A4-B854-4DF7-A998-A4A8BEAC813A}" destId="{CB098BF3-F53E-4E17-AA66-0627D8B243F6}" srcOrd="0" destOrd="0" presId="urn:microsoft.com/office/officeart/2008/layout/LinedList"/>
    <dgm:cxn modelId="{EF497845-736C-459A-A621-B02A93E6A20F}" type="presParOf" srcId="{D57A30A4-B854-4DF7-A998-A4A8BEAC813A}" destId="{8F06C879-F2E9-4180-8B2E-646AC5A71765}" srcOrd="1" destOrd="0" presId="urn:microsoft.com/office/officeart/2008/layout/LinedList"/>
    <dgm:cxn modelId="{7402BC5B-6599-421C-B87E-EEFCF19C68CE}" type="presParOf" srcId="{7737B5F4-3852-47F8-BBCF-DD7F61C91190}" destId="{47013410-89D8-4724-849B-1F3F28E4806C}" srcOrd="16" destOrd="0" presId="urn:microsoft.com/office/officeart/2008/layout/LinedList"/>
    <dgm:cxn modelId="{BBF33F6D-517B-400D-A9E9-507C3337E8CB}" type="presParOf" srcId="{7737B5F4-3852-47F8-BBCF-DD7F61C91190}" destId="{7737637D-9355-402D-B8C8-04B35690597F}" srcOrd="17" destOrd="0" presId="urn:microsoft.com/office/officeart/2008/layout/LinedList"/>
    <dgm:cxn modelId="{DFB373C5-B559-4F80-B7E8-88A10879FF5A}" type="presParOf" srcId="{7737637D-9355-402D-B8C8-04B35690597F}" destId="{FF15213A-57D6-4551-875C-72D59AC4289A}" srcOrd="0" destOrd="0" presId="urn:microsoft.com/office/officeart/2008/layout/LinedList"/>
    <dgm:cxn modelId="{49526651-89A6-48A1-ADB8-D083F5C897CF}" type="presParOf" srcId="{7737637D-9355-402D-B8C8-04B35690597F}" destId="{20BCDDBA-D4F0-4C6A-AD12-4D5B94C2990F}" srcOrd="1" destOrd="0" presId="urn:microsoft.com/office/officeart/2008/layout/LinedList"/>
    <dgm:cxn modelId="{1683C191-C0EE-4666-93C2-47D58483A2C9}" type="presParOf" srcId="{7737B5F4-3852-47F8-BBCF-DD7F61C91190}" destId="{85543311-E0EA-461D-85F3-527FF47C0D11}" srcOrd="18" destOrd="0" presId="urn:microsoft.com/office/officeart/2008/layout/LinedList"/>
    <dgm:cxn modelId="{55D975AF-C53D-4CB8-8E31-34CDC292558D}" type="presParOf" srcId="{7737B5F4-3852-47F8-BBCF-DD7F61C91190}" destId="{07DC11EF-07D9-4D9F-A396-4403E93E8E8B}" srcOrd="19" destOrd="0" presId="urn:microsoft.com/office/officeart/2008/layout/LinedList"/>
    <dgm:cxn modelId="{65DF32B3-DF09-40CD-8D27-C7C45B00652A}" type="presParOf" srcId="{07DC11EF-07D9-4D9F-A396-4403E93E8E8B}" destId="{1A212804-F370-4A99-B2A4-F7B0EC623A82}" srcOrd="0" destOrd="0" presId="urn:microsoft.com/office/officeart/2008/layout/LinedList"/>
    <dgm:cxn modelId="{8E3F805E-4FD8-4734-A1C7-4A3E7EE26E7B}" type="presParOf" srcId="{07DC11EF-07D9-4D9F-A396-4403E93E8E8B}" destId="{FB96720C-1646-4974-813D-DAB52E281C9C}" srcOrd="1" destOrd="0" presId="urn:microsoft.com/office/officeart/2008/layout/LinedList"/>
    <dgm:cxn modelId="{D877F5C9-5D82-4DEE-9A61-72757A094105}" type="presParOf" srcId="{7737B5F4-3852-47F8-BBCF-DD7F61C91190}" destId="{034C61AB-8D31-45F5-91FC-DA4375489178}" srcOrd="20" destOrd="0" presId="urn:microsoft.com/office/officeart/2008/layout/LinedList"/>
    <dgm:cxn modelId="{FB7BC234-8372-4C07-B937-F2407E9247FA}" type="presParOf" srcId="{7737B5F4-3852-47F8-BBCF-DD7F61C91190}" destId="{FB8C88E0-65A8-4294-BA78-83B28E204970}" srcOrd="21" destOrd="0" presId="urn:microsoft.com/office/officeart/2008/layout/LinedList"/>
    <dgm:cxn modelId="{38A2198D-E6FF-470E-A516-3417B4E20910}" type="presParOf" srcId="{FB8C88E0-65A8-4294-BA78-83B28E204970}" destId="{F60CD8D7-216E-479C-8C19-600640FFFEBB}" srcOrd="0" destOrd="0" presId="urn:microsoft.com/office/officeart/2008/layout/LinedList"/>
    <dgm:cxn modelId="{5B048864-097A-47C6-A652-340B8673DCB6}" type="presParOf" srcId="{FB8C88E0-65A8-4294-BA78-83B28E204970}" destId="{214715EE-9BD5-4310-9BF2-F6ED41E6B9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B898DE-BBA4-4899-AEC5-0902EAE5814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C5A11D8-26DA-43CC-A0DE-70BC858135F4}">
      <dgm:prSet/>
      <dgm:spPr/>
      <dgm:t>
        <a:bodyPr/>
        <a:lstStyle/>
        <a:p>
          <a:r>
            <a:rPr lang="nb-NO" dirty="0"/>
            <a:t>Søke før, rapportere etterpå!</a:t>
          </a:r>
          <a:endParaRPr lang="en-US" dirty="0"/>
        </a:p>
      </dgm:t>
    </dgm:pt>
    <dgm:pt modelId="{354DE310-7944-4065-8C94-93EE0D26261D}" type="parTrans" cxnId="{F45B4078-79B3-4C6F-8BC8-711BBA6B4410}">
      <dgm:prSet/>
      <dgm:spPr/>
      <dgm:t>
        <a:bodyPr/>
        <a:lstStyle/>
        <a:p>
          <a:endParaRPr lang="en-US"/>
        </a:p>
      </dgm:t>
    </dgm:pt>
    <dgm:pt modelId="{60765151-5203-4908-B0FB-2D3929D2F943}" type="sibTrans" cxnId="{F45B4078-79B3-4C6F-8BC8-711BBA6B4410}">
      <dgm:prSet/>
      <dgm:spPr/>
      <dgm:t>
        <a:bodyPr/>
        <a:lstStyle/>
        <a:p>
          <a:endParaRPr lang="en-US"/>
        </a:p>
      </dgm:t>
    </dgm:pt>
    <dgm:pt modelId="{EF13E111-1A8D-4D01-8B10-329D7DFCC613}">
      <dgm:prSet custT="1"/>
      <dgm:spPr/>
      <dgm:t>
        <a:bodyPr/>
        <a:lstStyle/>
        <a:p>
          <a:r>
            <a:rPr lang="nb-NO" sz="2500" dirty="0"/>
            <a:t>Søknaden skal inneholde</a:t>
          </a:r>
          <a:endParaRPr lang="en-US" sz="2500" dirty="0"/>
        </a:p>
      </dgm:t>
    </dgm:pt>
    <dgm:pt modelId="{C6DB75D5-2F0A-4287-8789-189D19BAA4EF}" type="parTrans" cxnId="{B8F32A10-2A1E-4B75-80BE-4AD7ACC99D88}">
      <dgm:prSet/>
      <dgm:spPr/>
      <dgm:t>
        <a:bodyPr/>
        <a:lstStyle/>
        <a:p>
          <a:endParaRPr lang="en-US"/>
        </a:p>
      </dgm:t>
    </dgm:pt>
    <dgm:pt modelId="{C715E8CD-C4E2-4625-915F-BDD3CA2BAD69}" type="sibTrans" cxnId="{B8F32A10-2A1E-4B75-80BE-4AD7ACC99D88}">
      <dgm:prSet/>
      <dgm:spPr/>
      <dgm:t>
        <a:bodyPr/>
        <a:lstStyle/>
        <a:p>
          <a:endParaRPr lang="en-US"/>
        </a:p>
      </dgm:t>
    </dgm:pt>
    <dgm:pt modelId="{9DED3E9F-8A46-4232-B153-48EE1F37736B}">
      <dgm:prSet/>
      <dgm:spPr/>
      <dgm:t>
        <a:bodyPr/>
        <a:lstStyle/>
        <a:p>
          <a:r>
            <a:rPr lang="nb-NO"/>
            <a:t>Navn på kurset</a:t>
          </a:r>
          <a:endParaRPr lang="en-US"/>
        </a:p>
      </dgm:t>
    </dgm:pt>
    <dgm:pt modelId="{94CF1A1B-C8E3-4C93-B3FC-CD26D2ABCE11}" type="parTrans" cxnId="{44B579D3-D5BF-4BFF-9FE9-68DF1944873A}">
      <dgm:prSet/>
      <dgm:spPr/>
      <dgm:t>
        <a:bodyPr/>
        <a:lstStyle/>
        <a:p>
          <a:endParaRPr lang="en-US"/>
        </a:p>
      </dgm:t>
    </dgm:pt>
    <dgm:pt modelId="{99956D93-0ADE-40D3-B0ED-43A2D859EB42}" type="sibTrans" cxnId="{44B579D3-D5BF-4BFF-9FE9-68DF1944873A}">
      <dgm:prSet/>
      <dgm:spPr/>
      <dgm:t>
        <a:bodyPr/>
        <a:lstStyle/>
        <a:p>
          <a:endParaRPr lang="en-US"/>
        </a:p>
      </dgm:t>
    </dgm:pt>
    <dgm:pt modelId="{6DA68070-97CE-49F9-8B52-59C32232DCE0}">
      <dgm:prSet/>
      <dgm:spPr/>
      <dgm:t>
        <a:bodyPr/>
        <a:lstStyle/>
        <a:p>
          <a:r>
            <a:rPr lang="nb-NO" dirty="0"/>
            <a:t>Hvilken studieplan som skal brukes</a:t>
          </a:r>
          <a:endParaRPr lang="en-US" dirty="0"/>
        </a:p>
      </dgm:t>
    </dgm:pt>
    <dgm:pt modelId="{1492E885-7445-4DA0-B1C3-795486C81C4B}" type="parTrans" cxnId="{3B9C7F36-65F9-4ACB-B198-D7F425FAD9AD}">
      <dgm:prSet/>
      <dgm:spPr/>
      <dgm:t>
        <a:bodyPr/>
        <a:lstStyle/>
        <a:p>
          <a:endParaRPr lang="en-US"/>
        </a:p>
      </dgm:t>
    </dgm:pt>
    <dgm:pt modelId="{CC2FA352-DB4A-4DE2-B33C-5B4C525CEB8B}" type="sibTrans" cxnId="{3B9C7F36-65F9-4ACB-B198-D7F425FAD9AD}">
      <dgm:prSet/>
      <dgm:spPr/>
      <dgm:t>
        <a:bodyPr/>
        <a:lstStyle/>
        <a:p>
          <a:endParaRPr lang="en-US"/>
        </a:p>
      </dgm:t>
    </dgm:pt>
    <dgm:pt modelId="{02A20DF9-3854-4BB7-8CB3-FA2E8E11DC22}">
      <dgm:prSet/>
      <dgm:spPr/>
      <dgm:t>
        <a:bodyPr/>
        <a:lstStyle/>
        <a:p>
          <a:r>
            <a:rPr lang="nb-NO"/>
            <a:t>Planlagt start- og sluttdato</a:t>
          </a:r>
          <a:endParaRPr lang="en-US"/>
        </a:p>
      </dgm:t>
    </dgm:pt>
    <dgm:pt modelId="{5F134673-F581-462F-910E-A3BF445AD8C0}" type="parTrans" cxnId="{6F449612-114E-42B2-A241-D9C823A70BE3}">
      <dgm:prSet/>
      <dgm:spPr/>
      <dgm:t>
        <a:bodyPr/>
        <a:lstStyle/>
        <a:p>
          <a:endParaRPr lang="en-US"/>
        </a:p>
      </dgm:t>
    </dgm:pt>
    <dgm:pt modelId="{763951D7-6D85-4F85-9C30-DDBF25AF92FC}" type="sibTrans" cxnId="{6F449612-114E-42B2-A241-D9C823A70BE3}">
      <dgm:prSet/>
      <dgm:spPr/>
      <dgm:t>
        <a:bodyPr/>
        <a:lstStyle/>
        <a:p>
          <a:endParaRPr lang="en-US"/>
        </a:p>
      </dgm:t>
    </dgm:pt>
    <dgm:pt modelId="{844C6370-DF97-49D8-A9BB-72E837F9DD58}">
      <dgm:prSet/>
      <dgm:spPr/>
      <dgm:t>
        <a:bodyPr/>
        <a:lstStyle/>
        <a:p>
          <a:r>
            <a:rPr lang="nb-NO"/>
            <a:t>Kurssted (kommune)</a:t>
          </a:r>
          <a:endParaRPr lang="en-US"/>
        </a:p>
      </dgm:t>
    </dgm:pt>
    <dgm:pt modelId="{3D900390-AE41-497A-8D0E-E325D24100D4}" type="parTrans" cxnId="{F426F2DA-8652-40E1-B25F-A80E96D018FB}">
      <dgm:prSet/>
      <dgm:spPr/>
      <dgm:t>
        <a:bodyPr/>
        <a:lstStyle/>
        <a:p>
          <a:endParaRPr lang="en-US"/>
        </a:p>
      </dgm:t>
    </dgm:pt>
    <dgm:pt modelId="{B3C0C910-0BD5-431D-BFC5-C7BBA5D260FF}" type="sibTrans" cxnId="{F426F2DA-8652-40E1-B25F-A80E96D018FB}">
      <dgm:prSet/>
      <dgm:spPr/>
      <dgm:t>
        <a:bodyPr/>
        <a:lstStyle/>
        <a:p>
          <a:endParaRPr lang="en-US"/>
        </a:p>
      </dgm:t>
    </dgm:pt>
    <dgm:pt modelId="{3FD255DD-B6C8-43BA-BD06-81DCCA67FBAF}">
      <dgm:prSet/>
      <dgm:spPr/>
      <dgm:t>
        <a:bodyPr/>
        <a:lstStyle/>
        <a:p>
          <a:r>
            <a:rPr lang="nb-NO"/>
            <a:t>Lærer </a:t>
          </a:r>
          <a:endParaRPr lang="en-US"/>
        </a:p>
      </dgm:t>
    </dgm:pt>
    <dgm:pt modelId="{A6D08B71-91A0-4D82-A70E-1E0F96864772}" type="parTrans" cxnId="{85C288B9-1431-4EA1-B476-C571A80F60A8}">
      <dgm:prSet/>
      <dgm:spPr/>
      <dgm:t>
        <a:bodyPr/>
        <a:lstStyle/>
        <a:p>
          <a:endParaRPr lang="en-US"/>
        </a:p>
      </dgm:t>
    </dgm:pt>
    <dgm:pt modelId="{5C11BE6A-6E57-444B-AD0D-ED1EBAF5B3F8}" type="sibTrans" cxnId="{85C288B9-1431-4EA1-B476-C571A80F60A8}">
      <dgm:prSet/>
      <dgm:spPr/>
      <dgm:t>
        <a:bodyPr/>
        <a:lstStyle/>
        <a:p>
          <a:endParaRPr lang="en-US"/>
        </a:p>
      </dgm:t>
    </dgm:pt>
    <dgm:pt modelId="{8D396653-CC94-4364-B599-32CCCC7C626E}">
      <dgm:prSet/>
      <dgm:spPr/>
      <dgm:t>
        <a:bodyPr/>
        <a:lstStyle/>
        <a:p>
          <a:r>
            <a:rPr lang="nb-NO" dirty="0"/>
            <a:t>Planlagt antall timer</a:t>
          </a:r>
          <a:endParaRPr lang="en-US" dirty="0"/>
        </a:p>
      </dgm:t>
    </dgm:pt>
    <dgm:pt modelId="{31E9EA4B-D9D1-4CA6-BD44-7BEA945778C5}" type="parTrans" cxnId="{93885AA2-93BC-46EC-9C95-6119FE44BC51}">
      <dgm:prSet/>
      <dgm:spPr/>
      <dgm:t>
        <a:bodyPr/>
        <a:lstStyle/>
        <a:p>
          <a:endParaRPr lang="en-US"/>
        </a:p>
      </dgm:t>
    </dgm:pt>
    <dgm:pt modelId="{73BCF2C4-8328-43B7-A1F1-2CD6D9A0496F}" type="sibTrans" cxnId="{93885AA2-93BC-46EC-9C95-6119FE44BC51}">
      <dgm:prSet/>
      <dgm:spPr/>
      <dgm:t>
        <a:bodyPr/>
        <a:lstStyle/>
        <a:p>
          <a:endParaRPr lang="en-US"/>
        </a:p>
      </dgm:t>
    </dgm:pt>
    <dgm:pt modelId="{E6F9102B-EE95-4BF5-A93D-858FE0556016}">
      <dgm:prSet/>
      <dgm:spPr/>
      <dgm:t>
        <a:bodyPr/>
        <a:lstStyle/>
        <a:p>
          <a:r>
            <a:rPr lang="nb-NO" dirty="0"/>
            <a:t>Eventuelt</a:t>
          </a:r>
          <a:endParaRPr lang="en-US" dirty="0"/>
        </a:p>
      </dgm:t>
    </dgm:pt>
    <dgm:pt modelId="{8CA617AF-1D96-474C-B179-59E553AFA64E}" type="parTrans" cxnId="{DD4DF76C-FE6F-4D98-AFCF-4DDD997DAC7D}">
      <dgm:prSet/>
      <dgm:spPr/>
      <dgm:t>
        <a:bodyPr/>
        <a:lstStyle/>
        <a:p>
          <a:endParaRPr lang="en-US"/>
        </a:p>
      </dgm:t>
    </dgm:pt>
    <dgm:pt modelId="{27BB386F-7B65-445C-A263-7041D9E85CDC}" type="sibTrans" cxnId="{DD4DF76C-FE6F-4D98-AFCF-4DDD997DAC7D}">
      <dgm:prSet/>
      <dgm:spPr/>
      <dgm:t>
        <a:bodyPr/>
        <a:lstStyle/>
        <a:p>
          <a:endParaRPr lang="en-US"/>
        </a:p>
      </dgm:t>
    </dgm:pt>
    <dgm:pt modelId="{D754B409-4230-4A73-B4B5-8BC74C2827A0}" type="pres">
      <dgm:prSet presAssocID="{40B898DE-BBA4-4899-AEC5-0902EAE5814F}" presName="linear" presStyleCnt="0">
        <dgm:presLayoutVars>
          <dgm:dir/>
          <dgm:animLvl val="lvl"/>
          <dgm:resizeHandles val="exact"/>
        </dgm:presLayoutVars>
      </dgm:prSet>
      <dgm:spPr/>
    </dgm:pt>
    <dgm:pt modelId="{12F7A195-399E-4088-B92F-4FFFDAC020AC}" type="pres">
      <dgm:prSet presAssocID="{BC5A11D8-26DA-43CC-A0DE-70BC858135F4}" presName="parentLin" presStyleCnt="0"/>
      <dgm:spPr/>
    </dgm:pt>
    <dgm:pt modelId="{06F467F3-4B26-42AB-AFD1-D9F9832CDB1F}" type="pres">
      <dgm:prSet presAssocID="{BC5A11D8-26DA-43CC-A0DE-70BC858135F4}" presName="parentLeftMargin" presStyleLbl="node1" presStyleIdx="0" presStyleCnt="2"/>
      <dgm:spPr/>
    </dgm:pt>
    <dgm:pt modelId="{6F2E61B1-0D9F-45D3-9019-6613D1C414BB}" type="pres">
      <dgm:prSet presAssocID="{BC5A11D8-26DA-43CC-A0DE-70BC858135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375EA0A-4B03-4A33-AF8A-71B229287E29}" type="pres">
      <dgm:prSet presAssocID="{BC5A11D8-26DA-43CC-A0DE-70BC858135F4}" presName="negativeSpace" presStyleCnt="0"/>
      <dgm:spPr/>
    </dgm:pt>
    <dgm:pt modelId="{5621E020-A9C8-4341-A5E6-E8DAEF17F872}" type="pres">
      <dgm:prSet presAssocID="{BC5A11D8-26DA-43CC-A0DE-70BC858135F4}" presName="childText" presStyleLbl="conFgAcc1" presStyleIdx="0" presStyleCnt="2">
        <dgm:presLayoutVars>
          <dgm:bulletEnabled val="1"/>
        </dgm:presLayoutVars>
      </dgm:prSet>
      <dgm:spPr/>
    </dgm:pt>
    <dgm:pt modelId="{348C6D48-8AA6-4E4A-B95B-6378E4E9651B}" type="pres">
      <dgm:prSet presAssocID="{60765151-5203-4908-B0FB-2D3929D2F943}" presName="spaceBetweenRectangles" presStyleCnt="0"/>
      <dgm:spPr/>
    </dgm:pt>
    <dgm:pt modelId="{8B1BEDB7-3E74-4E26-9344-BE72280AE53E}" type="pres">
      <dgm:prSet presAssocID="{EF13E111-1A8D-4D01-8B10-329D7DFCC613}" presName="parentLin" presStyleCnt="0"/>
      <dgm:spPr/>
    </dgm:pt>
    <dgm:pt modelId="{3B4ED3E1-19BC-4C37-A84F-B37849E46933}" type="pres">
      <dgm:prSet presAssocID="{EF13E111-1A8D-4D01-8B10-329D7DFCC613}" presName="parentLeftMargin" presStyleLbl="node1" presStyleIdx="0" presStyleCnt="2"/>
      <dgm:spPr/>
    </dgm:pt>
    <dgm:pt modelId="{A33A722F-9AB8-4521-A050-A97444BA9510}" type="pres">
      <dgm:prSet presAssocID="{EF13E111-1A8D-4D01-8B10-329D7DFCC61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6365CF7-5453-44E4-935C-CE7CEF2C48E1}" type="pres">
      <dgm:prSet presAssocID="{EF13E111-1A8D-4D01-8B10-329D7DFCC613}" presName="negativeSpace" presStyleCnt="0"/>
      <dgm:spPr/>
    </dgm:pt>
    <dgm:pt modelId="{37AE1A41-7A0F-4340-AE16-41E81EC8D2A6}" type="pres">
      <dgm:prSet presAssocID="{EF13E111-1A8D-4D01-8B10-329D7DFCC61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8F32A10-2A1E-4B75-80BE-4AD7ACC99D88}" srcId="{40B898DE-BBA4-4899-AEC5-0902EAE5814F}" destId="{EF13E111-1A8D-4D01-8B10-329D7DFCC613}" srcOrd="1" destOrd="0" parTransId="{C6DB75D5-2F0A-4287-8789-189D19BAA4EF}" sibTransId="{C715E8CD-C4E2-4625-915F-BDD3CA2BAD69}"/>
    <dgm:cxn modelId="{3BCB0A12-A6F5-46A5-A4A0-3B287389B43C}" type="presOf" srcId="{BC5A11D8-26DA-43CC-A0DE-70BC858135F4}" destId="{06F467F3-4B26-42AB-AFD1-D9F9832CDB1F}" srcOrd="0" destOrd="0" presId="urn:microsoft.com/office/officeart/2005/8/layout/list1"/>
    <dgm:cxn modelId="{6F449612-114E-42B2-A241-D9C823A70BE3}" srcId="{EF13E111-1A8D-4D01-8B10-329D7DFCC613}" destId="{02A20DF9-3854-4BB7-8CB3-FA2E8E11DC22}" srcOrd="2" destOrd="0" parTransId="{5F134673-F581-462F-910E-A3BF445AD8C0}" sibTransId="{763951D7-6D85-4F85-9C30-DDBF25AF92FC}"/>
    <dgm:cxn modelId="{BEE0C71C-B117-4324-B5A7-7AF947734884}" type="presOf" srcId="{EF13E111-1A8D-4D01-8B10-329D7DFCC613}" destId="{A33A722F-9AB8-4521-A050-A97444BA9510}" srcOrd="1" destOrd="0" presId="urn:microsoft.com/office/officeart/2005/8/layout/list1"/>
    <dgm:cxn modelId="{1D3D6B30-4C14-443C-8386-A4806EEB479B}" type="presOf" srcId="{40B898DE-BBA4-4899-AEC5-0902EAE5814F}" destId="{D754B409-4230-4A73-B4B5-8BC74C2827A0}" srcOrd="0" destOrd="0" presId="urn:microsoft.com/office/officeart/2005/8/layout/list1"/>
    <dgm:cxn modelId="{3B9C7F36-65F9-4ACB-B198-D7F425FAD9AD}" srcId="{EF13E111-1A8D-4D01-8B10-329D7DFCC613}" destId="{6DA68070-97CE-49F9-8B52-59C32232DCE0}" srcOrd="1" destOrd="0" parTransId="{1492E885-7445-4DA0-B1C3-795486C81C4B}" sibTransId="{CC2FA352-DB4A-4DE2-B33C-5B4C525CEB8B}"/>
    <dgm:cxn modelId="{6027C360-06D3-4ABE-A170-2E13CCFBDCE6}" type="presOf" srcId="{3FD255DD-B6C8-43BA-BD06-81DCCA67FBAF}" destId="{37AE1A41-7A0F-4340-AE16-41E81EC8D2A6}" srcOrd="0" destOrd="4" presId="urn:microsoft.com/office/officeart/2005/8/layout/list1"/>
    <dgm:cxn modelId="{DD4DF76C-FE6F-4D98-AFCF-4DDD997DAC7D}" srcId="{EF13E111-1A8D-4D01-8B10-329D7DFCC613}" destId="{E6F9102B-EE95-4BF5-A93D-858FE0556016}" srcOrd="6" destOrd="0" parTransId="{8CA617AF-1D96-474C-B179-59E553AFA64E}" sibTransId="{27BB386F-7B65-445C-A263-7041D9E85CDC}"/>
    <dgm:cxn modelId="{FADC814E-1E92-4F4A-ACD0-2CCC9890F10A}" type="presOf" srcId="{E6F9102B-EE95-4BF5-A93D-858FE0556016}" destId="{37AE1A41-7A0F-4340-AE16-41E81EC8D2A6}" srcOrd="0" destOrd="6" presId="urn:microsoft.com/office/officeart/2005/8/layout/list1"/>
    <dgm:cxn modelId="{6F9E2C71-FC6B-4751-B42D-CA6C4EEC264F}" type="presOf" srcId="{BC5A11D8-26DA-43CC-A0DE-70BC858135F4}" destId="{6F2E61B1-0D9F-45D3-9019-6613D1C414BB}" srcOrd="1" destOrd="0" presId="urn:microsoft.com/office/officeart/2005/8/layout/list1"/>
    <dgm:cxn modelId="{9A0A3A76-CCE7-4B7E-A5E3-7183F59318AE}" type="presOf" srcId="{EF13E111-1A8D-4D01-8B10-329D7DFCC613}" destId="{3B4ED3E1-19BC-4C37-A84F-B37849E46933}" srcOrd="0" destOrd="0" presId="urn:microsoft.com/office/officeart/2005/8/layout/list1"/>
    <dgm:cxn modelId="{839AD357-755B-4398-8780-BC178A74D467}" type="presOf" srcId="{8D396653-CC94-4364-B599-32CCCC7C626E}" destId="{37AE1A41-7A0F-4340-AE16-41E81EC8D2A6}" srcOrd="0" destOrd="5" presId="urn:microsoft.com/office/officeart/2005/8/layout/list1"/>
    <dgm:cxn modelId="{F45B4078-79B3-4C6F-8BC8-711BBA6B4410}" srcId="{40B898DE-BBA4-4899-AEC5-0902EAE5814F}" destId="{BC5A11D8-26DA-43CC-A0DE-70BC858135F4}" srcOrd="0" destOrd="0" parTransId="{354DE310-7944-4065-8C94-93EE0D26261D}" sibTransId="{60765151-5203-4908-B0FB-2D3929D2F943}"/>
    <dgm:cxn modelId="{00AE4680-F770-48BC-A7D1-9EF9CFA5D8C8}" type="presOf" srcId="{6DA68070-97CE-49F9-8B52-59C32232DCE0}" destId="{37AE1A41-7A0F-4340-AE16-41E81EC8D2A6}" srcOrd="0" destOrd="1" presId="urn:microsoft.com/office/officeart/2005/8/layout/list1"/>
    <dgm:cxn modelId="{A822179F-F793-45A6-8DC4-2BD47D72D6E7}" type="presOf" srcId="{02A20DF9-3854-4BB7-8CB3-FA2E8E11DC22}" destId="{37AE1A41-7A0F-4340-AE16-41E81EC8D2A6}" srcOrd="0" destOrd="2" presId="urn:microsoft.com/office/officeart/2005/8/layout/list1"/>
    <dgm:cxn modelId="{93885AA2-93BC-46EC-9C95-6119FE44BC51}" srcId="{EF13E111-1A8D-4D01-8B10-329D7DFCC613}" destId="{8D396653-CC94-4364-B599-32CCCC7C626E}" srcOrd="5" destOrd="0" parTransId="{31E9EA4B-D9D1-4CA6-BD44-7BEA945778C5}" sibTransId="{73BCF2C4-8328-43B7-A1F1-2CD6D9A0496F}"/>
    <dgm:cxn modelId="{85C288B9-1431-4EA1-B476-C571A80F60A8}" srcId="{EF13E111-1A8D-4D01-8B10-329D7DFCC613}" destId="{3FD255DD-B6C8-43BA-BD06-81DCCA67FBAF}" srcOrd="4" destOrd="0" parTransId="{A6D08B71-91A0-4D82-A70E-1E0F96864772}" sibTransId="{5C11BE6A-6E57-444B-AD0D-ED1EBAF5B3F8}"/>
    <dgm:cxn modelId="{44B579D3-D5BF-4BFF-9FE9-68DF1944873A}" srcId="{EF13E111-1A8D-4D01-8B10-329D7DFCC613}" destId="{9DED3E9F-8A46-4232-B153-48EE1F37736B}" srcOrd="0" destOrd="0" parTransId="{94CF1A1B-C8E3-4C93-B3FC-CD26D2ABCE11}" sibTransId="{99956D93-0ADE-40D3-B0ED-43A2D859EB42}"/>
    <dgm:cxn modelId="{F426F2DA-8652-40E1-B25F-A80E96D018FB}" srcId="{EF13E111-1A8D-4D01-8B10-329D7DFCC613}" destId="{844C6370-DF97-49D8-A9BB-72E837F9DD58}" srcOrd="3" destOrd="0" parTransId="{3D900390-AE41-497A-8D0E-E325D24100D4}" sibTransId="{B3C0C910-0BD5-431D-BFC5-C7BBA5D260FF}"/>
    <dgm:cxn modelId="{D42DF6E4-3987-451A-B7F9-67C8F786F476}" type="presOf" srcId="{844C6370-DF97-49D8-A9BB-72E837F9DD58}" destId="{37AE1A41-7A0F-4340-AE16-41E81EC8D2A6}" srcOrd="0" destOrd="3" presId="urn:microsoft.com/office/officeart/2005/8/layout/list1"/>
    <dgm:cxn modelId="{02DA4BF6-B2A3-4F53-B614-E9852B7BEA63}" type="presOf" srcId="{9DED3E9F-8A46-4232-B153-48EE1F37736B}" destId="{37AE1A41-7A0F-4340-AE16-41E81EC8D2A6}" srcOrd="0" destOrd="0" presId="urn:microsoft.com/office/officeart/2005/8/layout/list1"/>
    <dgm:cxn modelId="{10345776-DDD3-46E6-868D-6E727DC4C0AB}" type="presParOf" srcId="{D754B409-4230-4A73-B4B5-8BC74C2827A0}" destId="{12F7A195-399E-4088-B92F-4FFFDAC020AC}" srcOrd="0" destOrd="0" presId="urn:microsoft.com/office/officeart/2005/8/layout/list1"/>
    <dgm:cxn modelId="{4FC8C88F-5393-4052-98C1-2A987F6124C9}" type="presParOf" srcId="{12F7A195-399E-4088-B92F-4FFFDAC020AC}" destId="{06F467F3-4B26-42AB-AFD1-D9F9832CDB1F}" srcOrd="0" destOrd="0" presId="urn:microsoft.com/office/officeart/2005/8/layout/list1"/>
    <dgm:cxn modelId="{56F82350-D4C5-47B8-8D41-502BD91CAA3C}" type="presParOf" srcId="{12F7A195-399E-4088-B92F-4FFFDAC020AC}" destId="{6F2E61B1-0D9F-45D3-9019-6613D1C414BB}" srcOrd="1" destOrd="0" presId="urn:microsoft.com/office/officeart/2005/8/layout/list1"/>
    <dgm:cxn modelId="{508B965F-7202-4648-839D-59A7288417FB}" type="presParOf" srcId="{D754B409-4230-4A73-B4B5-8BC74C2827A0}" destId="{D375EA0A-4B03-4A33-AF8A-71B229287E29}" srcOrd="1" destOrd="0" presId="urn:microsoft.com/office/officeart/2005/8/layout/list1"/>
    <dgm:cxn modelId="{FA32AE04-FAC8-4647-B336-A414D4C62A18}" type="presParOf" srcId="{D754B409-4230-4A73-B4B5-8BC74C2827A0}" destId="{5621E020-A9C8-4341-A5E6-E8DAEF17F872}" srcOrd="2" destOrd="0" presId="urn:microsoft.com/office/officeart/2005/8/layout/list1"/>
    <dgm:cxn modelId="{C576FC47-AA0D-4E1A-A2F6-95A0C71D6159}" type="presParOf" srcId="{D754B409-4230-4A73-B4B5-8BC74C2827A0}" destId="{348C6D48-8AA6-4E4A-B95B-6378E4E9651B}" srcOrd="3" destOrd="0" presId="urn:microsoft.com/office/officeart/2005/8/layout/list1"/>
    <dgm:cxn modelId="{D1CFB386-A436-4BDC-B464-002E6A7AF788}" type="presParOf" srcId="{D754B409-4230-4A73-B4B5-8BC74C2827A0}" destId="{8B1BEDB7-3E74-4E26-9344-BE72280AE53E}" srcOrd="4" destOrd="0" presId="urn:microsoft.com/office/officeart/2005/8/layout/list1"/>
    <dgm:cxn modelId="{65099295-3425-4F34-90EE-C65F3C3FB131}" type="presParOf" srcId="{8B1BEDB7-3E74-4E26-9344-BE72280AE53E}" destId="{3B4ED3E1-19BC-4C37-A84F-B37849E46933}" srcOrd="0" destOrd="0" presId="urn:microsoft.com/office/officeart/2005/8/layout/list1"/>
    <dgm:cxn modelId="{67225F8E-CB62-4EFA-9DB0-6779BE4805B3}" type="presParOf" srcId="{8B1BEDB7-3E74-4E26-9344-BE72280AE53E}" destId="{A33A722F-9AB8-4521-A050-A97444BA9510}" srcOrd="1" destOrd="0" presId="urn:microsoft.com/office/officeart/2005/8/layout/list1"/>
    <dgm:cxn modelId="{FA50B4FD-CE90-4785-9865-3E20AA8AF56B}" type="presParOf" srcId="{D754B409-4230-4A73-B4B5-8BC74C2827A0}" destId="{36365CF7-5453-44E4-935C-CE7CEF2C48E1}" srcOrd="5" destOrd="0" presId="urn:microsoft.com/office/officeart/2005/8/layout/list1"/>
    <dgm:cxn modelId="{2DBEB4BF-C847-413E-8A3D-B48058E792E1}" type="presParOf" srcId="{D754B409-4230-4A73-B4B5-8BC74C2827A0}" destId="{37AE1A41-7A0F-4340-AE16-41E81EC8D2A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E64462-06C6-47AB-94A9-6215DACAEA5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363DD7-2724-46D8-ACE8-D8F5BB085353}">
      <dgm:prSet custT="1"/>
      <dgm:spPr/>
      <dgm:t>
        <a:bodyPr/>
        <a:lstStyle/>
        <a:p>
          <a:r>
            <a:rPr lang="nb-NO" sz="2500" dirty="0"/>
            <a:t>Både søknad og rapportering gjøres i kursportalen</a:t>
          </a:r>
          <a:endParaRPr lang="en-US" sz="2500" dirty="0"/>
        </a:p>
      </dgm:t>
    </dgm:pt>
    <dgm:pt modelId="{7B324D08-F4C1-4093-891F-1B616741B05F}" type="parTrans" cxnId="{C865CB28-B9B0-4276-9C2E-CE77BDB5D242}">
      <dgm:prSet/>
      <dgm:spPr/>
      <dgm:t>
        <a:bodyPr/>
        <a:lstStyle/>
        <a:p>
          <a:endParaRPr lang="en-US"/>
        </a:p>
      </dgm:t>
    </dgm:pt>
    <dgm:pt modelId="{C4D018BF-BA8E-4A62-9BAE-DEE1A920A918}" type="sibTrans" cxnId="{C865CB28-B9B0-4276-9C2E-CE77BDB5D242}">
      <dgm:prSet/>
      <dgm:spPr/>
      <dgm:t>
        <a:bodyPr/>
        <a:lstStyle/>
        <a:p>
          <a:endParaRPr lang="en-US"/>
        </a:p>
      </dgm:t>
    </dgm:pt>
    <dgm:pt modelId="{DEBDFCEF-81B6-446E-9480-4F9F263D54CA}">
      <dgm:prSet custT="1"/>
      <dgm:spPr/>
      <dgm:t>
        <a:bodyPr/>
        <a:lstStyle/>
        <a:p>
          <a:r>
            <a:rPr lang="nb-NO" sz="2500" dirty="0"/>
            <a:t>Rapporten skal inneholde</a:t>
          </a:r>
          <a:endParaRPr lang="en-US" sz="2500" dirty="0"/>
        </a:p>
      </dgm:t>
    </dgm:pt>
    <dgm:pt modelId="{D8773397-C7B2-41FA-AD55-793AB92296AA}" type="parTrans" cxnId="{4F6BB3C3-2E4B-42A8-B5DF-83D9CF195295}">
      <dgm:prSet/>
      <dgm:spPr/>
      <dgm:t>
        <a:bodyPr/>
        <a:lstStyle/>
        <a:p>
          <a:endParaRPr lang="en-US"/>
        </a:p>
      </dgm:t>
    </dgm:pt>
    <dgm:pt modelId="{85932D19-37BC-428D-BED5-EADCCAD66572}" type="sibTrans" cxnId="{4F6BB3C3-2E4B-42A8-B5DF-83D9CF195295}">
      <dgm:prSet/>
      <dgm:spPr/>
      <dgm:t>
        <a:bodyPr/>
        <a:lstStyle/>
        <a:p>
          <a:endParaRPr lang="en-US"/>
        </a:p>
      </dgm:t>
    </dgm:pt>
    <dgm:pt modelId="{E45DF2D0-62D3-4103-A10C-E6DBF728037C}">
      <dgm:prSet custT="1"/>
      <dgm:spPr/>
      <dgm:t>
        <a:bodyPr/>
        <a:lstStyle/>
        <a:p>
          <a:r>
            <a:rPr lang="nb-NO" sz="2500" dirty="0"/>
            <a:t>Sum inntekter, kostnader og dugnadstimer</a:t>
          </a:r>
          <a:endParaRPr lang="en-US" sz="2500" dirty="0"/>
        </a:p>
      </dgm:t>
    </dgm:pt>
    <dgm:pt modelId="{67F0B211-4D6B-4FDE-B965-E10118EC683C}" type="parTrans" cxnId="{CC42FE2C-D417-42E2-A884-9B821118FF32}">
      <dgm:prSet/>
      <dgm:spPr/>
      <dgm:t>
        <a:bodyPr/>
        <a:lstStyle/>
        <a:p>
          <a:endParaRPr lang="en-US"/>
        </a:p>
      </dgm:t>
    </dgm:pt>
    <dgm:pt modelId="{D216D8BC-B2D9-4A4A-95AF-57B3D5CC76A4}" type="sibTrans" cxnId="{CC42FE2C-D417-42E2-A884-9B821118FF32}">
      <dgm:prSet/>
      <dgm:spPr/>
      <dgm:t>
        <a:bodyPr/>
        <a:lstStyle/>
        <a:p>
          <a:endParaRPr lang="en-US"/>
        </a:p>
      </dgm:t>
    </dgm:pt>
    <dgm:pt modelId="{7502E782-1EE8-4E03-8438-D91D54738BC7}">
      <dgm:prSet custT="1"/>
      <dgm:spPr/>
      <dgm:t>
        <a:bodyPr/>
        <a:lstStyle/>
        <a:p>
          <a:r>
            <a:rPr lang="nb-NO" sz="2500" dirty="0"/>
            <a:t>Navn, postnummer, kjønn og fødselsår på alle deltakerne (e-post er valgfritt)</a:t>
          </a:r>
          <a:endParaRPr lang="en-US" sz="2500" dirty="0"/>
        </a:p>
      </dgm:t>
    </dgm:pt>
    <dgm:pt modelId="{E7C0A1E7-2D83-4E23-9CA7-FB535565A1EE}" type="parTrans" cxnId="{63E5C283-5E79-47B5-9F63-BA37522441F6}">
      <dgm:prSet/>
      <dgm:spPr/>
      <dgm:t>
        <a:bodyPr/>
        <a:lstStyle/>
        <a:p>
          <a:endParaRPr lang="en-US"/>
        </a:p>
      </dgm:t>
    </dgm:pt>
    <dgm:pt modelId="{E990E08B-847C-4EC8-9343-8931237B01FD}" type="sibTrans" cxnId="{63E5C283-5E79-47B5-9F63-BA37522441F6}">
      <dgm:prSet/>
      <dgm:spPr/>
      <dgm:t>
        <a:bodyPr/>
        <a:lstStyle/>
        <a:p>
          <a:endParaRPr lang="en-US"/>
        </a:p>
      </dgm:t>
    </dgm:pt>
    <dgm:pt modelId="{590988C1-0A33-4AFC-AC71-2CDFA34D97BF}">
      <dgm:prSet custT="1"/>
      <dgm:spPr/>
      <dgm:t>
        <a:bodyPr/>
        <a:lstStyle/>
        <a:p>
          <a:r>
            <a:rPr lang="nb-NO" sz="2500" dirty="0"/>
            <a:t>Samlingene med dato, starttid og antall timer (med og uten lærer, og digitalt)</a:t>
          </a:r>
          <a:endParaRPr lang="en-US" sz="2500" dirty="0"/>
        </a:p>
      </dgm:t>
    </dgm:pt>
    <dgm:pt modelId="{12C5E7CB-1623-4CBE-BAA8-5C6FE47561D2}" type="parTrans" cxnId="{E64690BE-0620-41F7-865A-AF579E0DA429}">
      <dgm:prSet/>
      <dgm:spPr/>
      <dgm:t>
        <a:bodyPr/>
        <a:lstStyle/>
        <a:p>
          <a:endParaRPr lang="en-US"/>
        </a:p>
      </dgm:t>
    </dgm:pt>
    <dgm:pt modelId="{A47FEFB7-2110-44D2-82C3-CA17351713F3}" type="sibTrans" cxnId="{E64690BE-0620-41F7-865A-AF579E0DA429}">
      <dgm:prSet/>
      <dgm:spPr/>
      <dgm:t>
        <a:bodyPr/>
        <a:lstStyle/>
        <a:p>
          <a:endParaRPr lang="en-US"/>
        </a:p>
      </dgm:t>
    </dgm:pt>
    <dgm:pt modelId="{CD763607-7A26-4525-92BD-02E8D15EC066}">
      <dgm:prSet custT="1"/>
      <dgm:spPr/>
      <dgm:t>
        <a:bodyPr/>
        <a:lstStyle/>
        <a:p>
          <a:r>
            <a:rPr lang="nb-NO" sz="2500" dirty="0"/>
            <a:t>Avkryssing for oppmøte per deltager</a:t>
          </a:r>
          <a:endParaRPr lang="en-US" sz="2500" dirty="0"/>
        </a:p>
      </dgm:t>
    </dgm:pt>
    <dgm:pt modelId="{369CD657-DAB6-4B8E-B146-2FDAE6995784}" type="parTrans" cxnId="{EA8269AD-5911-4D08-BAA0-8CE9667FAFEA}">
      <dgm:prSet/>
      <dgm:spPr/>
      <dgm:t>
        <a:bodyPr/>
        <a:lstStyle/>
        <a:p>
          <a:endParaRPr lang="en-US"/>
        </a:p>
      </dgm:t>
    </dgm:pt>
    <dgm:pt modelId="{0F7F06A9-3AD0-41AC-A77E-7F520A1D8742}" type="sibTrans" cxnId="{EA8269AD-5911-4D08-BAA0-8CE9667FAFEA}">
      <dgm:prSet/>
      <dgm:spPr/>
      <dgm:t>
        <a:bodyPr/>
        <a:lstStyle/>
        <a:p>
          <a:endParaRPr lang="en-US"/>
        </a:p>
      </dgm:t>
    </dgm:pt>
    <dgm:pt modelId="{19B41814-A9FE-4613-94CC-AD566460F179}">
      <dgm:prSet custT="1"/>
      <dgm:spPr/>
      <dgm:t>
        <a:bodyPr/>
        <a:lstStyle/>
        <a:p>
          <a:r>
            <a:rPr lang="nb-NO" sz="2500" dirty="0"/>
            <a:t>Eventuell kommentarer</a:t>
          </a:r>
          <a:endParaRPr lang="en-US" sz="2500" dirty="0"/>
        </a:p>
      </dgm:t>
    </dgm:pt>
    <dgm:pt modelId="{3C9AB144-1178-492C-AC39-3EDFD007783F}" type="parTrans" cxnId="{15572D19-B967-47A6-AC13-0B79CBA3CCB3}">
      <dgm:prSet/>
      <dgm:spPr/>
      <dgm:t>
        <a:bodyPr/>
        <a:lstStyle/>
        <a:p>
          <a:endParaRPr lang="en-US"/>
        </a:p>
      </dgm:t>
    </dgm:pt>
    <dgm:pt modelId="{21B99268-AEFE-4C6D-A3D7-26736EA6A8F0}" type="sibTrans" cxnId="{15572D19-B967-47A6-AC13-0B79CBA3CCB3}">
      <dgm:prSet/>
      <dgm:spPr/>
      <dgm:t>
        <a:bodyPr/>
        <a:lstStyle/>
        <a:p>
          <a:endParaRPr lang="en-US"/>
        </a:p>
      </dgm:t>
    </dgm:pt>
    <dgm:pt modelId="{1E57ED7D-4C3A-4F54-8AD0-71F35AD66F2D}" type="pres">
      <dgm:prSet presAssocID="{BAE64462-06C6-47AB-94A9-6215DACAEA5B}" presName="linear" presStyleCnt="0">
        <dgm:presLayoutVars>
          <dgm:dir/>
          <dgm:animLvl val="lvl"/>
          <dgm:resizeHandles val="exact"/>
        </dgm:presLayoutVars>
      </dgm:prSet>
      <dgm:spPr/>
    </dgm:pt>
    <dgm:pt modelId="{EF94E8CE-7572-4E4A-ADB7-7B2355792CF1}" type="pres">
      <dgm:prSet presAssocID="{70363DD7-2724-46D8-ACE8-D8F5BB085353}" presName="parentLin" presStyleCnt="0"/>
      <dgm:spPr/>
    </dgm:pt>
    <dgm:pt modelId="{A459F2FD-0077-4849-BBF1-5E1CACD275A6}" type="pres">
      <dgm:prSet presAssocID="{70363DD7-2724-46D8-ACE8-D8F5BB085353}" presName="parentLeftMargin" presStyleLbl="node1" presStyleIdx="0" presStyleCnt="2"/>
      <dgm:spPr/>
    </dgm:pt>
    <dgm:pt modelId="{E4DEB0BA-65DC-46D1-A88E-5E1FB6FBCF39}" type="pres">
      <dgm:prSet presAssocID="{70363DD7-2724-46D8-ACE8-D8F5BB08535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39235BA-4AEC-4FA9-BA23-EA766888AF7B}" type="pres">
      <dgm:prSet presAssocID="{70363DD7-2724-46D8-ACE8-D8F5BB085353}" presName="negativeSpace" presStyleCnt="0"/>
      <dgm:spPr/>
    </dgm:pt>
    <dgm:pt modelId="{85B05B6C-7776-4E60-A31B-BF56F3265695}" type="pres">
      <dgm:prSet presAssocID="{70363DD7-2724-46D8-ACE8-D8F5BB085353}" presName="childText" presStyleLbl="conFgAcc1" presStyleIdx="0" presStyleCnt="2">
        <dgm:presLayoutVars>
          <dgm:bulletEnabled val="1"/>
        </dgm:presLayoutVars>
      </dgm:prSet>
      <dgm:spPr/>
    </dgm:pt>
    <dgm:pt modelId="{D065B17D-7A36-4000-9C50-FAD99BCBEC52}" type="pres">
      <dgm:prSet presAssocID="{C4D018BF-BA8E-4A62-9BAE-DEE1A920A918}" presName="spaceBetweenRectangles" presStyleCnt="0"/>
      <dgm:spPr/>
    </dgm:pt>
    <dgm:pt modelId="{4DA4F423-736C-4659-8D67-76A5AE42418D}" type="pres">
      <dgm:prSet presAssocID="{DEBDFCEF-81B6-446E-9480-4F9F263D54CA}" presName="parentLin" presStyleCnt="0"/>
      <dgm:spPr/>
    </dgm:pt>
    <dgm:pt modelId="{40B049A2-DC7C-4834-B42F-4986B710135C}" type="pres">
      <dgm:prSet presAssocID="{DEBDFCEF-81B6-446E-9480-4F9F263D54CA}" presName="parentLeftMargin" presStyleLbl="node1" presStyleIdx="0" presStyleCnt="2"/>
      <dgm:spPr/>
    </dgm:pt>
    <dgm:pt modelId="{93DE7A16-CD3E-4CBC-90B8-8D098F8B9A6A}" type="pres">
      <dgm:prSet presAssocID="{DEBDFCEF-81B6-446E-9480-4F9F263D54C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4406484-F1B1-4368-BC04-4622F2D8E533}" type="pres">
      <dgm:prSet presAssocID="{DEBDFCEF-81B6-446E-9480-4F9F263D54CA}" presName="negativeSpace" presStyleCnt="0"/>
      <dgm:spPr/>
    </dgm:pt>
    <dgm:pt modelId="{81A53FDB-3630-4125-B664-875A6E11BBC9}" type="pres">
      <dgm:prSet presAssocID="{DEBDFCEF-81B6-446E-9480-4F9F263D54C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9E21D0F-AC5D-4FE9-B06C-5D2573656728}" type="presOf" srcId="{E45DF2D0-62D3-4103-A10C-E6DBF728037C}" destId="{81A53FDB-3630-4125-B664-875A6E11BBC9}" srcOrd="0" destOrd="0" presId="urn:microsoft.com/office/officeart/2005/8/layout/list1"/>
    <dgm:cxn modelId="{15572D19-B967-47A6-AC13-0B79CBA3CCB3}" srcId="{DEBDFCEF-81B6-446E-9480-4F9F263D54CA}" destId="{19B41814-A9FE-4613-94CC-AD566460F179}" srcOrd="4" destOrd="0" parTransId="{3C9AB144-1178-492C-AC39-3EDFD007783F}" sibTransId="{21B99268-AEFE-4C6D-A3D7-26736EA6A8F0}"/>
    <dgm:cxn modelId="{C865CB28-B9B0-4276-9C2E-CE77BDB5D242}" srcId="{BAE64462-06C6-47AB-94A9-6215DACAEA5B}" destId="{70363DD7-2724-46D8-ACE8-D8F5BB085353}" srcOrd="0" destOrd="0" parTransId="{7B324D08-F4C1-4093-891F-1B616741B05F}" sibTransId="{C4D018BF-BA8E-4A62-9BAE-DEE1A920A918}"/>
    <dgm:cxn modelId="{CC42FE2C-D417-42E2-A884-9B821118FF32}" srcId="{DEBDFCEF-81B6-446E-9480-4F9F263D54CA}" destId="{E45DF2D0-62D3-4103-A10C-E6DBF728037C}" srcOrd="0" destOrd="0" parTransId="{67F0B211-4D6B-4FDE-B965-E10118EC683C}" sibTransId="{D216D8BC-B2D9-4A4A-95AF-57B3D5CC76A4}"/>
    <dgm:cxn modelId="{D7060146-FCCB-4772-BD0F-855CA74DDBB1}" type="presOf" srcId="{BAE64462-06C6-47AB-94A9-6215DACAEA5B}" destId="{1E57ED7D-4C3A-4F54-8AD0-71F35AD66F2D}" srcOrd="0" destOrd="0" presId="urn:microsoft.com/office/officeart/2005/8/layout/list1"/>
    <dgm:cxn modelId="{6DFBD76D-EEFC-4D2A-8DCC-AD6AFFFAEEC6}" type="presOf" srcId="{7502E782-1EE8-4E03-8438-D91D54738BC7}" destId="{81A53FDB-3630-4125-B664-875A6E11BBC9}" srcOrd="0" destOrd="1" presId="urn:microsoft.com/office/officeart/2005/8/layout/list1"/>
    <dgm:cxn modelId="{A8C70057-1272-4FF8-921C-D57708504B2A}" type="presOf" srcId="{590988C1-0A33-4AFC-AC71-2CDFA34D97BF}" destId="{81A53FDB-3630-4125-B664-875A6E11BBC9}" srcOrd="0" destOrd="2" presId="urn:microsoft.com/office/officeart/2005/8/layout/list1"/>
    <dgm:cxn modelId="{63E5C283-5E79-47B5-9F63-BA37522441F6}" srcId="{DEBDFCEF-81B6-446E-9480-4F9F263D54CA}" destId="{7502E782-1EE8-4E03-8438-D91D54738BC7}" srcOrd="1" destOrd="0" parTransId="{E7C0A1E7-2D83-4E23-9CA7-FB535565A1EE}" sibTransId="{E990E08B-847C-4EC8-9343-8931237B01FD}"/>
    <dgm:cxn modelId="{735F4395-6232-4CC2-87AB-8C24503A5B83}" type="presOf" srcId="{DEBDFCEF-81B6-446E-9480-4F9F263D54CA}" destId="{40B049A2-DC7C-4834-B42F-4986B710135C}" srcOrd="0" destOrd="0" presId="urn:microsoft.com/office/officeart/2005/8/layout/list1"/>
    <dgm:cxn modelId="{07B17796-9F54-4D84-AC74-CFEF47A17C86}" type="presOf" srcId="{DEBDFCEF-81B6-446E-9480-4F9F263D54CA}" destId="{93DE7A16-CD3E-4CBC-90B8-8D098F8B9A6A}" srcOrd="1" destOrd="0" presId="urn:microsoft.com/office/officeart/2005/8/layout/list1"/>
    <dgm:cxn modelId="{B1A6E6A4-24F0-42D5-9FCD-3C9685F20A45}" type="presOf" srcId="{19B41814-A9FE-4613-94CC-AD566460F179}" destId="{81A53FDB-3630-4125-B664-875A6E11BBC9}" srcOrd="0" destOrd="4" presId="urn:microsoft.com/office/officeart/2005/8/layout/list1"/>
    <dgm:cxn modelId="{C14EEBA4-1176-4768-913B-79823CD820E8}" type="presOf" srcId="{CD763607-7A26-4525-92BD-02E8D15EC066}" destId="{81A53FDB-3630-4125-B664-875A6E11BBC9}" srcOrd="0" destOrd="3" presId="urn:microsoft.com/office/officeart/2005/8/layout/list1"/>
    <dgm:cxn modelId="{7BC190A9-87D2-46D6-901E-822C0F92856D}" type="presOf" srcId="{70363DD7-2724-46D8-ACE8-D8F5BB085353}" destId="{E4DEB0BA-65DC-46D1-A88E-5E1FB6FBCF39}" srcOrd="1" destOrd="0" presId="urn:microsoft.com/office/officeart/2005/8/layout/list1"/>
    <dgm:cxn modelId="{EA8269AD-5911-4D08-BAA0-8CE9667FAFEA}" srcId="{DEBDFCEF-81B6-446E-9480-4F9F263D54CA}" destId="{CD763607-7A26-4525-92BD-02E8D15EC066}" srcOrd="3" destOrd="0" parTransId="{369CD657-DAB6-4B8E-B146-2FDAE6995784}" sibTransId="{0F7F06A9-3AD0-41AC-A77E-7F520A1D8742}"/>
    <dgm:cxn modelId="{9972B7B0-EEAD-469B-AB93-BF58CFFC46BF}" type="presOf" srcId="{70363DD7-2724-46D8-ACE8-D8F5BB085353}" destId="{A459F2FD-0077-4849-BBF1-5E1CACD275A6}" srcOrd="0" destOrd="0" presId="urn:microsoft.com/office/officeart/2005/8/layout/list1"/>
    <dgm:cxn modelId="{E64690BE-0620-41F7-865A-AF579E0DA429}" srcId="{DEBDFCEF-81B6-446E-9480-4F9F263D54CA}" destId="{590988C1-0A33-4AFC-AC71-2CDFA34D97BF}" srcOrd="2" destOrd="0" parTransId="{12C5E7CB-1623-4CBE-BAA8-5C6FE47561D2}" sibTransId="{A47FEFB7-2110-44D2-82C3-CA17351713F3}"/>
    <dgm:cxn modelId="{4F6BB3C3-2E4B-42A8-B5DF-83D9CF195295}" srcId="{BAE64462-06C6-47AB-94A9-6215DACAEA5B}" destId="{DEBDFCEF-81B6-446E-9480-4F9F263D54CA}" srcOrd="1" destOrd="0" parTransId="{D8773397-C7B2-41FA-AD55-793AB92296AA}" sibTransId="{85932D19-37BC-428D-BED5-EADCCAD66572}"/>
    <dgm:cxn modelId="{1D0B5A2D-BCFC-4C4F-9A1E-1666EB2092EE}" type="presParOf" srcId="{1E57ED7D-4C3A-4F54-8AD0-71F35AD66F2D}" destId="{EF94E8CE-7572-4E4A-ADB7-7B2355792CF1}" srcOrd="0" destOrd="0" presId="urn:microsoft.com/office/officeart/2005/8/layout/list1"/>
    <dgm:cxn modelId="{716E896D-3633-4DA7-9652-9CBED69BC49E}" type="presParOf" srcId="{EF94E8CE-7572-4E4A-ADB7-7B2355792CF1}" destId="{A459F2FD-0077-4849-BBF1-5E1CACD275A6}" srcOrd="0" destOrd="0" presId="urn:microsoft.com/office/officeart/2005/8/layout/list1"/>
    <dgm:cxn modelId="{9E6F7E1C-722C-4011-A51B-5D6BA8258250}" type="presParOf" srcId="{EF94E8CE-7572-4E4A-ADB7-7B2355792CF1}" destId="{E4DEB0BA-65DC-46D1-A88E-5E1FB6FBCF39}" srcOrd="1" destOrd="0" presId="urn:microsoft.com/office/officeart/2005/8/layout/list1"/>
    <dgm:cxn modelId="{9B264519-A8D1-4EDF-8A66-5DE37DE1ADA1}" type="presParOf" srcId="{1E57ED7D-4C3A-4F54-8AD0-71F35AD66F2D}" destId="{939235BA-4AEC-4FA9-BA23-EA766888AF7B}" srcOrd="1" destOrd="0" presId="urn:microsoft.com/office/officeart/2005/8/layout/list1"/>
    <dgm:cxn modelId="{DC841BB9-AACF-465E-B4FB-6ECC822FE825}" type="presParOf" srcId="{1E57ED7D-4C3A-4F54-8AD0-71F35AD66F2D}" destId="{85B05B6C-7776-4E60-A31B-BF56F3265695}" srcOrd="2" destOrd="0" presId="urn:microsoft.com/office/officeart/2005/8/layout/list1"/>
    <dgm:cxn modelId="{D3AC1D97-6AAC-4F4B-BEF2-ADCF06664E53}" type="presParOf" srcId="{1E57ED7D-4C3A-4F54-8AD0-71F35AD66F2D}" destId="{D065B17D-7A36-4000-9C50-FAD99BCBEC52}" srcOrd="3" destOrd="0" presId="urn:microsoft.com/office/officeart/2005/8/layout/list1"/>
    <dgm:cxn modelId="{9B7A71EE-37A1-4FDC-94C9-F9868DF3A730}" type="presParOf" srcId="{1E57ED7D-4C3A-4F54-8AD0-71F35AD66F2D}" destId="{4DA4F423-736C-4659-8D67-76A5AE42418D}" srcOrd="4" destOrd="0" presId="urn:microsoft.com/office/officeart/2005/8/layout/list1"/>
    <dgm:cxn modelId="{76EE308A-4416-490F-885D-653E2D9BF33A}" type="presParOf" srcId="{4DA4F423-736C-4659-8D67-76A5AE42418D}" destId="{40B049A2-DC7C-4834-B42F-4986B710135C}" srcOrd="0" destOrd="0" presId="urn:microsoft.com/office/officeart/2005/8/layout/list1"/>
    <dgm:cxn modelId="{A7D5EBBD-CD90-4809-892F-2ECACFED0DAD}" type="presParOf" srcId="{4DA4F423-736C-4659-8D67-76A5AE42418D}" destId="{93DE7A16-CD3E-4CBC-90B8-8D098F8B9A6A}" srcOrd="1" destOrd="0" presId="urn:microsoft.com/office/officeart/2005/8/layout/list1"/>
    <dgm:cxn modelId="{4D08182E-2A01-4C81-B288-F8E23A847D3B}" type="presParOf" srcId="{1E57ED7D-4C3A-4F54-8AD0-71F35AD66F2D}" destId="{24406484-F1B1-4368-BC04-4622F2D8E533}" srcOrd="5" destOrd="0" presId="urn:microsoft.com/office/officeart/2005/8/layout/list1"/>
    <dgm:cxn modelId="{003D9686-B4F7-4A3F-8FA6-5E932FF0AFC6}" type="presParOf" srcId="{1E57ED7D-4C3A-4F54-8AD0-71F35AD66F2D}" destId="{81A53FDB-3630-4125-B664-875A6E11BBC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668D5-7579-4257-B6A5-E4CDA3042BA9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E87C51-5456-4ABB-9937-95F59B1C0A1F}">
      <dsp:nvSpPr>
        <dsp:cNvPr id="0" name=""/>
        <dsp:cNvSpPr/>
      </dsp:nvSpPr>
      <dsp:spPr>
        <a:xfrm>
          <a:off x="0" y="531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>
              <a:latin typeface="Calibri" panose="020F0502020204030204"/>
              <a:ea typeface="+mn-ea"/>
              <a:cs typeface="+mn-cs"/>
            </a:rPr>
            <a:t>Studieplan (NBF har 16 av 945)</a:t>
          </a:r>
          <a:endParaRPr lang="en-US" sz="2800" kern="1200">
            <a:latin typeface="Calibri" panose="020F0502020204030204"/>
            <a:ea typeface="+mn-ea"/>
            <a:cs typeface="+mn-cs"/>
          </a:endParaRPr>
        </a:p>
      </dsp:txBody>
      <dsp:txXfrm>
        <a:off x="0" y="531"/>
        <a:ext cx="10515600" cy="621467"/>
      </dsp:txXfrm>
    </dsp:sp>
    <dsp:sp modelId="{4658A164-A653-4201-A1DC-2D45E887E592}">
      <dsp:nvSpPr>
        <dsp:cNvPr id="0" name=""/>
        <dsp:cNvSpPr/>
      </dsp:nvSpPr>
      <dsp:spPr>
        <a:xfrm>
          <a:off x="0" y="621999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0D943-0284-4463-A3A1-7AC54DFB70E6}">
      <dsp:nvSpPr>
        <dsp:cNvPr id="0" name=""/>
        <dsp:cNvSpPr/>
      </dsp:nvSpPr>
      <dsp:spPr>
        <a:xfrm>
          <a:off x="0" y="621999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Arrangør</a:t>
          </a:r>
          <a:endParaRPr lang="en-US" sz="2800" kern="1200" dirty="0"/>
        </a:p>
      </dsp:txBody>
      <dsp:txXfrm>
        <a:off x="0" y="621999"/>
        <a:ext cx="10515600" cy="621467"/>
      </dsp:txXfrm>
    </dsp:sp>
    <dsp:sp modelId="{50B92A9E-594D-4F07-BDC7-24F78516CD95}">
      <dsp:nvSpPr>
        <dsp:cNvPr id="0" name=""/>
        <dsp:cNvSpPr/>
      </dsp:nvSpPr>
      <dsp:spPr>
        <a:xfrm>
          <a:off x="0" y="1243467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D5AC0-9AB8-49BC-AE15-91F5C2A8A15B}">
      <dsp:nvSpPr>
        <dsp:cNvPr id="0" name=""/>
        <dsp:cNvSpPr/>
      </dsp:nvSpPr>
      <dsp:spPr>
        <a:xfrm>
          <a:off x="0" y="1243467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Kunngjort og åpent for alle</a:t>
          </a:r>
          <a:endParaRPr lang="en-US" sz="2800" kern="1200" dirty="0"/>
        </a:p>
      </dsp:txBody>
      <dsp:txXfrm>
        <a:off x="0" y="1243467"/>
        <a:ext cx="10515600" cy="621467"/>
      </dsp:txXfrm>
    </dsp:sp>
    <dsp:sp modelId="{FD7C2DBB-7B05-44DA-8C87-218E9E7117D5}">
      <dsp:nvSpPr>
        <dsp:cNvPr id="0" name=""/>
        <dsp:cNvSpPr/>
      </dsp:nvSpPr>
      <dsp:spPr>
        <a:xfrm>
          <a:off x="0" y="1864935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1A97E-FC6E-4F1C-BF80-55A0464335EB}">
      <dsp:nvSpPr>
        <dsp:cNvPr id="0" name=""/>
        <dsp:cNvSpPr/>
      </dsp:nvSpPr>
      <dsp:spPr>
        <a:xfrm>
          <a:off x="0" y="1864935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Minst 4 timer</a:t>
          </a:r>
          <a:endParaRPr lang="en-US" sz="2800" kern="1200" dirty="0"/>
        </a:p>
      </dsp:txBody>
      <dsp:txXfrm>
        <a:off x="0" y="1864935"/>
        <a:ext cx="10515600" cy="621467"/>
      </dsp:txXfrm>
    </dsp:sp>
    <dsp:sp modelId="{9CFF326E-D20B-4933-B250-4F1418C6FDC2}">
      <dsp:nvSpPr>
        <dsp:cNvPr id="0" name=""/>
        <dsp:cNvSpPr/>
      </dsp:nvSpPr>
      <dsp:spPr>
        <a:xfrm>
          <a:off x="0" y="2486402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E9442-6246-42ED-B827-21B800438BB4}">
      <dsp:nvSpPr>
        <dsp:cNvPr id="0" name=""/>
        <dsp:cNvSpPr/>
      </dsp:nvSpPr>
      <dsp:spPr>
        <a:xfrm>
          <a:off x="0" y="2486402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Minst 4 tellende deltakere (14+ år, 75% oppmøte)</a:t>
          </a:r>
          <a:endParaRPr lang="en-US" sz="2800" kern="1200" dirty="0"/>
        </a:p>
      </dsp:txBody>
      <dsp:txXfrm>
        <a:off x="0" y="2486402"/>
        <a:ext cx="10515600" cy="621467"/>
      </dsp:txXfrm>
    </dsp:sp>
    <dsp:sp modelId="{5C9BCEAF-C091-4ACE-B61D-3DC6B9D09566}">
      <dsp:nvSpPr>
        <dsp:cNvPr id="0" name=""/>
        <dsp:cNvSpPr/>
      </dsp:nvSpPr>
      <dsp:spPr>
        <a:xfrm>
          <a:off x="0" y="310787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5C1E3-A1CF-42FB-A253-B48F2EC31998}">
      <dsp:nvSpPr>
        <dsp:cNvPr id="0" name=""/>
        <dsp:cNvSpPr/>
      </dsp:nvSpPr>
      <dsp:spPr>
        <a:xfrm>
          <a:off x="0" y="3107870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/>
            <a:t>Kursbevis</a:t>
          </a:r>
          <a:endParaRPr lang="en-US" sz="2800" kern="1200"/>
        </a:p>
      </dsp:txBody>
      <dsp:txXfrm>
        <a:off x="0" y="3107870"/>
        <a:ext cx="10515600" cy="621467"/>
      </dsp:txXfrm>
    </dsp:sp>
    <dsp:sp modelId="{A5A6FFBC-8D11-47EB-9AC9-347F64AA8FDD}">
      <dsp:nvSpPr>
        <dsp:cNvPr id="0" name=""/>
        <dsp:cNvSpPr/>
      </dsp:nvSpPr>
      <dsp:spPr>
        <a:xfrm>
          <a:off x="0" y="3729338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DD999-255A-4988-8782-1BC02E61962A}">
      <dsp:nvSpPr>
        <dsp:cNvPr id="0" name=""/>
        <dsp:cNvSpPr/>
      </dsp:nvSpPr>
      <dsp:spPr>
        <a:xfrm>
          <a:off x="0" y="3729338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(Digital undervisning)</a:t>
          </a:r>
          <a:endParaRPr lang="en-US" sz="2800" kern="1200" dirty="0"/>
        </a:p>
      </dsp:txBody>
      <dsp:txXfrm>
        <a:off x="0" y="3729338"/>
        <a:ext cx="10515600" cy="621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CE0C0-F079-4468-86A5-0FBBC15C2E96}">
      <dsp:nvSpPr>
        <dsp:cNvPr id="0" name=""/>
        <dsp:cNvSpPr/>
      </dsp:nvSpPr>
      <dsp:spPr>
        <a:xfrm>
          <a:off x="0" y="693"/>
          <a:ext cx="58111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12C19-44E6-44BC-BB2C-42BB237C3195}">
      <dsp:nvSpPr>
        <dsp:cNvPr id="0" name=""/>
        <dsp:cNvSpPr/>
      </dsp:nvSpPr>
      <dsp:spPr>
        <a:xfrm>
          <a:off x="0" y="693"/>
          <a:ext cx="5811128" cy="113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100" kern="1200" dirty="0"/>
            <a:t>Har tydelige læringsmål</a:t>
          </a:r>
          <a:endParaRPr lang="en-US" sz="4100" kern="1200" dirty="0"/>
        </a:p>
      </dsp:txBody>
      <dsp:txXfrm>
        <a:off x="0" y="693"/>
        <a:ext cx="5811128" cy="1135366"/>
      </dsp:txXfrm>
    </dsp:sp>
    <dsp:sp modelId="{335D8052-8914-46E3-8CA7-02A7090ACEA7}">
      <dsp:nvSpPr>
        <dsp:cNvPr id="0" name=""/>
        <dsp:cNvSpPr/>
      </dsp:nvSpPr>
      <dsp:spPr>
        <a:xfrm>
          <a:off x="0" y="1136059"/>
          <a:ext cx="581112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2FFC1E-8417-4BA2-B95F-31D5EB4BC482}">
      <dsp:nvSpPr>
        <dsp:cNvPr id="0" name=""/>
        <dsp:cNvSpPr/>
      </dsp:nvSpPr>
      <dsp:spPr>
        <a:xfrm>
          <a:off x="0" y="1136059"/>
          <a:ext cx="5811128" cy="113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100" kern="1200" dirty="0"/>
            <a:t>Er passe detaljert</a:t>
          </a:r>
          <a:endParaRPr lang="en-US" sz="4100" kern="1200" dirty="0"/>
        </a:p>
      </dsp:txBody>
      <dsp:txXfrm>
        <a:off x="0" y="1136059"/>
        <a:ext cx="5811128" cy="1135366"/>
      </dsp:txXfrm>
    </dsp:sp>
    <dsp:sp modelId="{07C93396-5181-4DC5-B767-FBC84D9D80A7}">
      <dsp:nvSpPr>
        <dsp:cNvPr id="0" name=""/>
        <dsp:cNvSpPr/>
      </dsp:nvSpPr>
      <dsp:spPr>
        <a:xfrm>
          <a:off x="0" y="2271426"/>
          <a:ext cx="581112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295BA-5584-4769-8FC3-A0EA8A9869A9}">
      <dsp:nvSpPr>
        <dsp:cNvPr id="0" name=""/>
        <dsp:cNvSpPr/>
      </dsp:nvSpPr>
      <dsp:spPr>
        <a:xfrm>
          <a:off x="0" y="2271426"/>
          <a:ext cx="5811128" cy="113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Er passe fleksibel</a:t>
          </a:r>
        </a:p>
      </dsp:txBody>
      <dsp:txXfrm>
        <a:off x="0" y="2271426"/>
        <a:ext cx="5811128" cy="1135366"/>
      </dsp:txXfrm>
    </dsp:sp>
    <dsp:sp modelId="{FAE817CC-1F49-4DE8-878D-8B921C9AE818}">
      <dsp:nvSpPr>
        <dsp:cNvPr id="0" name=""/>
        <dsp:cNvSpPr/>
      </dsp:nvSpPr>
      <dsp:spPr>
        <a:xfrm>
          <a:off x="0" y="3406792"/>
          <a:ext cx="581112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7D83A-2092-44F1-9A89-D84183025896}">
      <dsp:nvSpPr>
        <dsp:cNvPr id="0" name=""/>
        <dsp:cNvSpPr/>
      </dsp:nvSpPr>
      <dsp:spPr>
        <a:xfrm>
          <a:off x="0" y="3406792"/>
          <a:ext cx="5811128" cy="113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100" kern="1200" dirty="0"/>
            <a:t>Kan brukes av mange</a:t>
          </a:r>
          <a:endParaRPr lang="en-US" sz="4100" kern="1200" dirty="0"/>
        </a:p>
      </dsp:txBody>
      <dsp:txXfrm>
        <a:off x="0" y="3406792"/>
        <a:ext cx="5811128" cy="1135366"/>
      </dsp:txXfrm>
    </dsp:sp>
    <dsp:sp modelId="{660F57B4-3E4D-4244-B31E-0C48025067CB}">
      <dsp:nvSpPr>
        <dsp:cNvPr id="0" name=""/>
        <dsp:cNvSpPr/>
      </dsp:nvSpPr>
      <dsp:spPr>
        <a:xfrm>
          <a:off x="0" y="4542159"/>
          <a:ext cx="581112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43C42-EBBA-4E53-A8E1-B66F76093196}">
      <dsp:nvSpPr>
        <dsp:cNvPr id="0" name=""/>
        <dsp:cNvSpPr/>
      </dsp:nvSpPr>
      <dsp:spPr>
        <a:xfrm>
          <a:off x="0" y="4542159"/>
          <a:ext cx="5811128" cy="113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100" kern="1200" dirty="0"/>
            <a:t>Kan brukes mange ganger</a:t>
          </a:r>
          <a:endParaRPr lang="en-US" sz="4100" kern="1200" dirty="0"/>
        </a:p>
      </dsp:txBody>
      <dsp:txXfrm>
        <a:off x="0" y="4542159"/>
        <a:ext cx="5811128" cy="1135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ECEC8-8109-4823-8D4B-82058DD69646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AC038-2AC9-46D4-A803-5BAC4DF51359}">
      <dsp:nvSpPr>
        <dsp:cNvPr id="0" name=""/>
        <dsp:cNvSpPr/>
      </dsp:nvSpPr>
      <dsp:spPr>
        <a:xfrm>
          <a:off x="0" y="2703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Tittel</a:t>
          </a:r>
          <a:endParaRPr lang="en-US" sz="2300" kern="1200" dirty="0"/>
        </a:p>
      </dsp:txBody>
      <dsp:txXfrm>
        <a:off x="0" y="2703"/>
        <a:ext cx="6900512" cy="502794"/>
      </dsp:txXfrm>
    </dsp:sp>
    <dsp:sp modelId="{1E79B12A-F648-4614-B409-755901D398EB}">
      <dsp:nvSpPr>
        <dsp:cNvPr id="0" name=""/>
        <dsp:cNvSpPr/>
      </dsp:nvSpPr>
      <dsp:spPr>
        <a:xfrm>
          <a:off x="0" y="505497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59D67-7466-4A1F-BF9F-3B6A424AF19E}">
      <dsp:nvSpPr>
        <dsp:cNvPr id="0" name=""/>
        <dsp:cNvSpPr/>
      </dsp:nvSpPr>
      <dsp:spPr>
        <a:xfrm>
          <a:off x="0" y="505497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Timer</a:t>
          </a:r>
          <a:endParaRPr lang="en-US" sz="2300" kern="1200" dirty="0"/>
        </a:p>
      </dsp:txBody>
      <dsp:txXfrm>
        <a:off x="0" y="505497"/>
        <a:ext cx="6900512" cy="502794"/>
      </dsp:txXfrm>
    </dsp:sp>
    <dsp:sp modelId="{D48216BD-3BC9-4BAB-8CEC-9297865DABD2}">
      <dsp:nvSpPr>
        <dsp:cNvPr id="0" name=""/>
        <dsp:cNvSpPr/>
      </dsp:nvSpPr>
      <dsp:spPr>
        <a:xfrm>
          <a:off x="0" y="1008291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DDAD9-11FD-42B5-8E75-9EC3A64936E4}">
      <dsp:nvSpPr>
        <dsp:cNvPr id="0" name=""/>
        <dsp:cNvSpPr/>
      </dsp:nvSpPr>
      <dsp:spPr>
        <a:xfrm>
          <a:off x="0" y="1008291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Deltakere</a:t>
          </a:r>
          <a:endParaRPr lang="en-US" sz="2300" kern="1200" dirty="0"/>
        </a:p>
      </dsp:txBody>
      <dsp:txXfrm>
        <a:off x="0" y="1008291"/>
        <a:ext cx="6900512" cy="502794"/>
      </dsp:txXfrm>
    </dsp:sp>
    <dsp:sp modelId="{1A522E10-6A60-4372-91D1-10FA65394A61}">
      <dsp:nvSpPr>
        <dsp:cNvPr id="0" name=""/>
        <dsp:cNvSpPr/>
      </dsp:nvSpPr>
      <dsp:spPr>
        <a:xfrm>
          <a:off x="0" y="1511085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4BF01-0F17-4258-9AC9-8F1E80316E6D}">
      <dsp:nvSpPr>
        <dsp:cNvPr id="0" name=""/>
        <dsp:cNvSpPr/>
      </dsp:nvSpPr>
      <dsp:spPr>
        <a:xfrm>
          <a:off x="0" y="1511085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>
              <a:highlight>
                <a:srgbClr val="FFFF00"/>
              </a:highlight>
            </a:rPr>
            <a:t>Læringsmål</a:t>
          </a:r>
          <a:endParaRPr lang="en-US" sz="2300" kern="1200" dirty="0"/>
        </a:p>
      </dsp:txBody>
      <dsp:txXfrm>
        <a:off x="0" y="1511085"/>
        <a:ext cx="6900512" cy="502794"/>
      </dsp:txXfrm>
    </dsp:sp>
    <dsp:sp modelId="{20F3F6C4-7750-45FE-A92C-6B1ED7E9C9A7}">
      <dsp:nvSpPr>
        <dsp:cNvPr id="0" name=""/>
        <dsp:cNvSpPr/>
      </dsp:nvSpPr>
      <dsp:spPr>
        <a:xfrm>
          <a:off x="0" y="2013879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9AE19-63BD-4F14-98A6-2C44DEC1580E}">
      <dsp:nvSpPr>
        <dsp:cNvPr id="0" name=""/>
        <dsp:cNvSpPr/>
      </dsp:nvSpPr>
      <dsp:spPr>
        <a:xfrm>
          <a:off x="0" y="2013879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Målgruppe</a:t>
          </a:r>
          <a:endParaRPr lang="en-US" sz="2300" kern="1200" dirty="0"/>
        </a:p>
      </dsp:txBody>
      <dsp:txXfrm>
        <a:off x="0" y="2013879"/>
        <a:ext cx="6900512" cy="502794"/>
      </dsp:txXfrm>
    </dsp:sp>
    <dsp:sp modelId="{4759B554-6341-4BCA-8C67-60D37864065B}">
      <dsp:nvSpPr>
        <dsp:cNvPr id="0" name=""/>
        <dsp:cNvSpPr/>
      </dsp:nvSpPr>
      <dsp:spPr>
        <a:xfrm>
          <a:off x="0" y="2516673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2F5C-623A-4B99-B58C-68CBC7706794}">
      <dsp:nvSpPr>
        <dsp:cNvPr id="0" name=""/>
        <dsp:cNvSpPr/>
      </dsp:nvSpPr>
      <dsp:spPr>
        <a:xfrm>
          <a:off x="0" y="2516673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Innhold</a:t>
          </a:r>
          <a:endParaRPr lang="en-US" sz="2300" kern="1200" dirty="0"/>
        </a:p>
      </dsp:txBody>
      <dsp:txXfrm>
        <a:off x="0" y="2516673"/>
        <a:ext cx="6900512" cy="502794"/>
      </dsp:txXfrm>
    </dsp:sp>
    <dsp:sp modelId="{0DC24328-906B-45A7-9C2C-1371316E36A9}">
      <dsp:nvSpPr>
        <dsp:cNvPr id="0" name=""/>
        <dsp:cNvSpPr/>
      </dsp:nvSpPr>
      <dsp:spPr>
        <a:xfrm>
          <a:off x="0" y="3019467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C9FD7-F4F3-4DEB-96CB-4854930B7C6E}">
      <dsp:nvSpPr>
        <dsp:cNvPr id="0" name=""/>
        <dsp:cNvSpPr/>
      </dsp:nvSpPr>
      <dsp:spPr>
        <a:xfrm>
          <a:off x="0" y="3019467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Læringsressurser</a:t>
          </a:r>
          <a:endParaRPr lang="en-US" sz="2300" kern="1200" dirty="0"/>
        </a:p>
      </dsp:txBody>
      <dsp:txXfrm>
        <a:off x="0" y="3019467"/>
        <a:ext cx="6900512" cy="502794"/>
      </dsp:txXfrm>
    </dsp:sp>
    <dsp:sp modelId="{5280D330-C210-4EC0-98C1-7528DFB3D8ED}">
      <dsp:nvSpPr>
        <dsp:cNvPr id="0" name=""/>
        <dsp:cNvSpPr/>
      </dsp:nvSpPr>
      <dsp:spPr>
        <a:xfrm>
          <a:off x="0" y="3522261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98BF3-F53E-4E17-AA66-0627D8B243F6}">
      <dsp:nvSpPr>
        <dsp:cNvPr id="0" name=""/>
        <dsp:cNvSpPr/>
      </dsp:nvSpPr>
      <dsp:spPr>
        <a:xfrm>
          <a:off x="0" y="3522261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Organisering/arbeidsmåter</a:t>
          </a:r>
          <a:endParaRPr lang="en-US" sz="2300" kern="1200" dirty="0"/>
        </a:p>
      </dsp:txBody>
      <dsp:txXfrm>
        <a:off x="0" y="3522261"/>
        <a:ext cx="6900512" cy="502794"/>
      </dsp:txXfrm>
    </dsp:sp>
    <dsp:sp modelId="{47013410-89D8-4724-849B-1F3F28E4806C}">
      <dsp:nvSpPr>
        <dsp:cNvPr id="0" name=""/>
        <dsp:cNvSpPr/>
      </dsp:nvSpPr>
      <dsp:spPr>
        <a:xfrm>
          <a:off x="0" y="4025055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5213A-57D6-4551-875C-72D59AC4289A}">
      <dsp:nvSpPr>
        <dsp:cNvPr id="0" name=""/>
        <dsp:cNvSpPr/>
      </dsp:nvSpPr>
      <dsp:spPr>
        <a:xfrm>
          <a:off x="0" y="4025055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 err="1"/>
            <a:t>Evt</a:t>
          </a:r>
          <a:r>
            <a:rPr lang="nb-NO" sz="2300" kern="1200" dirty="0"/>
            <a:t> krav til lærer</a:t>
          </a:r>
          <a:endParaRPr lang="en-US" sz="2300" kern="1200" dirty="0"/>
        </a:p>
      </dsp:txBody>
      <dsp:txXfrm>
        <a:off x="0" y="4025055"/>
        <a:ext cx="6900512" cy="502794"/>
      </dsp:txXfrm>
    </dsp:sp>
    <dsp:sp modelId="{85543311-E0EA-461D-85F3-527FF47C0D11}">
      <dsp:nvSpPr>
        <dsp:cNvPr id="0" name=""/>
        <dsp:cNvSpPr/>
      </dsp:nvSpPr>
      <dsp:spPr>
        <a:xfrm>
          <a:off x="0" y="4527849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12804-F370-4A99-B2A4-F7B0EC623A82}">
      <dsp:nvSpPr>
        <dsp:cNvPr id="0" name=""/>
        <dsp:cNvSpPr/>
      </dsp:nvSpPr>
      <dsp:spPr>
        <a:xfrm>
          <a:off x="0" y="4527849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Avsluttende prøve?</a:t>
          </a:r>
          <a:endParaRPr lang="en-US" sz="2300" kern="1200" dirty="0"/>
        </a:p>
      </dsp:txBody>
      <dsp:txXfrm>
        <a:off x="0" y="4527849"/>
        <a:ext cx="6900512" cy="502794"/>
      </dsp:txXfrm>
    </dsp:sp>
    <dsp:sp modelId="{034C61AB-8D31-45F5-91FC-DA4375489178}">
      <dsp:nvSpPr>
        <dsp:cNvPr id="0" name=""/>
        <dsp:cNvSpPr/>
      </dsp:nvSpPr>
      <dsp:spPr>
        <a:xfrm>
          <a:off x="0" y="5030643"/>
          <a:ext cx="69005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CD8D7-216E-479C-8C19-600640FFFEBB}">
      <dsp:nvSpPr>
        <dsp:cNvPr id="0" name=""/>
        <dsp:cNvSpPr/>
      </dsp:nvSpPr>
      <dsp:spPr>
        <a:xfrm>
          <a:off x="0" y="5030643"/>
          <a:ext cx="6900512" cy="50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Utfyllende opplysninger</a:t>
          </a:r>
          <a:endParaRPr lang="en-US" sz="2300" kern="1200" dirty="0"/>
        </a:p>
      </dsp:txBody>
      <dsp:txXfrm>
        <a:off x="0" y="5030643"/>
        <a:ext cx="6900512" cy="5027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1E020-A9C8-4341-A5E6-E8DAEF17F872}">
      <dsp:nvSpPr>
        <dsp:cNvPr id="0" name=""/>
        <dsp:cNvSpPr/>
      </dsp:nvSpPr>
      <dsp:spPr>
        <a:xfrm>
          <a:off x="0" y="511793"/>
          <a:ext cx="626364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E61B1-0D9F-45D3-9019-6613D1C414BB}">
      <dsp:nvSpPr>
        <dsp:cNvPr id="0" name=""/>
        <dsp:cNvSpPr/>
      </dsp:nvSpPr>
      <dsp:spPr>
        <a:xfrm>
          <a:off x="313182" y="128033"/>
          <a:ext cx="4384548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 dirty="0"/>
            <a:t>Søke før, rapportere etterpå!</a:t>
          </a:r>
          <a:endParaRPr lang="en-US" sz="2600" kern="1200" dirty="0"/>
        </a:p>
      </dsp:txBody>
      <dsp:txXfrm>
        <a:off x="350649" y="165500"/>
        <a:ext cx="4309614" cy="692586"/>
      </dsp:txXfrm>
    </dsp:sp>
    <dsp:sp modelId="{37AE1A41-7A0F-4340-AE16-41E81EC8D2A6}">
      <dsp:nvSpPr>
        <dsp:cNvPr id="0" name=""/>
        <dsp:cNvSpPr/>
      </dsp:nvSpPr>
      <dsp:spPr>
        <a:xfrm>
          <a:off x="0" y="1691153"/>
          <a:ext cx="6263640" cy="368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541528" rIns="48612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600" kern="1200"/>
            <a:t>Navn på kurset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600" kern="1200" dirty="0"/>
            <a:t>Hvilken studieplan som skal brukes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600" kern="1200"/>
            <a:t>Planlagt start- og sluttdato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600" kern="1200"/>
            <a:t>Kurssted (kommune)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600" kern="1200"/>
            <a:t>Lærer 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600" kern="1200" dirty="0"/>
            <a:t>Planlagt antall timer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600" kern="1200" dirty="0"/>
            <a:t>Eventuelt</a:t>
          </a:r>
          <a:endParaRPr lang="en-US" sz="2600" kern="1200" dirty="0"/>
        </a:p>
      </dsp:txBody>
      <dsp:txXfrm>
        <a:off x="0" y="1691153"/>
        <a:ext cx="6263640" cy="3685500"/>
      </dsp:txXfrm>
    </dsp:sp>
    <dsp:sp modelId="{A33A722F-9AB8-4521-A050-A97444BA9510}">
      <dsp:nvSpPr>
        <dsp:cNvPr id="0" name=""/>
        <dsp:cNvSpPr/>
      </dsp:nvSpPr>
      <dsp:spPr>
        <a:xfrm>
          <a:off x="313182" y="1307393"/>
          <a:ext cx="4384548" cy="7675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Søknaden skal inneholde</a:t>
          </a:r>
          <a:endParaRPr lang="en-US" sz="2500" kern="1200" dirty="0"/>
        </a:p>
      </dsp:txBody>
      <dsp:txXfrm>
        <a:off x="350649" y="1344860"/>
        <a:ext cx="4309614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05B6C-7776-4E60-A31B-BF56F3265695}">
      <dsp:nvSpPr>
        <dsp:cNvPr id="0" name=""/>
        <dsp:cNvSpPr/>
      </dsp:nvSpPr>
      <dsp:spPr>
        <a:xfrm>
          <a:off x="0" y="427643"/>
          <a:ext cx="626364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EB0BA-65DC-46D1-A88E-5E1FB6FBCF39}">
      <dsp:nvSpPr>
        <dsp:cNvPr id="0" name=""/>
        <dsp:cNvSpPr/>
      </dsp:nvSpPr>
      <dsp:spPr>
        <a:xfrm>
          <a:off x="313182" y="14363"/>
          <a:ext cx="4384548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Både søknad og rapportering gjøres i kursportalen</a:t>
          </a:r>
          <a:endParaRPr lang="en-US" sz="2500" kern="1200" dirty="0"/>
        </a:p>
      </dsp:txBody>
      <dsp:txXfrm>
        <a:off x="353531" y="54712"/>
        <a:ext cx="4303850" cy="745862"/>
      </dsp:txXfrm>
    </dsp:sp>
    <dsp:sp modelId="{81A53FDB-3630-4125-B664-875A6E11BBC9}">
      <dsp:nvSpPr>
        <dsp:cNvPr id="0" name=""/>
        <dsp:cNvSpPr/>
      </dsp:nvSpPr>
      <dsp:spPr>
        <a:xfrm>
          <a:off x="0" y="1697723"/>
          <a:ext cx="6263640" cy="379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583184" rIns="48612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500" kern="1200" dirty="0"/>
            <a:t>Sum inntekter, kostnader og dugnadstimer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500" kern="1200" dirty="0"/>
            <a:t>Navn, postnummer, kjønn og fødselsår på alle deltakerne (e-post er valgfritt)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500" kern="1200" dirty="0"/>
            <a:t>Samlingene med dato, starttid og antall timer (med og uten lærer, og digitalt)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500" kern="1200" dirty="0"/>
            <a:t>Avkryssing for oppmøte per deltager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2500" kern="1200" dirty="0"/>
            <a:t>Eventuell kommentarer</a:t>
          </a:r>
          <a:endParaRPr lang="en-US" sz="2500" kern="1200" dirty="0"/>
        </a:p>
      </dsp:txBody>
      <dsp:txXfrm>
        <a:off x="0" y="1697723"/>
        <a:ext cx="6263640" cy="3792600"/>
      </dsp:txXfrm>
    </dsp:sp>
    <dsp:sp modelId="{93DE7A16-CD3E-4CBC-90B8-8D098F8B9A6A}">
      <dsp:nvSpPr>
        <dsp:cNvPr id="0" name=""/>
        <dsp:cNvSpPr/>
      </dsp:nvSpPr>
      <dsp:spPr>
        <a:xfrm>
          <a:off x="313182" y="1284443"/>
          <a:ext cx="4384548" cy="8265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Rapporten skal inneholde</a:t>
          </a:r>
          <a:endParaRPr lang="en-US" sz="2500" kern="1200" dirty="0"/>
        </a:p>
      </dsp:txBody>
      <dsp:txXfrm>
        <a:off x="353531" y="1324792"/>
        <a:ext cx="4303850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322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101" y="1"/>
            <a:ext cx="294322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6D973-9A49-4A36-BA97-53FAD509AB7D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1537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401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101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16BC7-6F7B-4ADA-9908-0287BF3D717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75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6BC7-6F7B-4ADA-9908-0287BF3D717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26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nb-NO" sz="1200" dirty="0"/>
              <a:t>Studieforbundet natur og miljø er det grønne studieforbundet. Studieforbundet består av 26 ideelle medlemsorganisasjoner som hver for seg arbeider for sine egne mål, blant annet gjennom studiearbeid.</a:t>
            </a:r>
          </a:p>
          <a:p>
            <a:pPr>
              <a:lnSpc>
                <a:spcPct val="160000"/>
              </a:lnSpc>
            </a:pPr>
            <a:r>
              <a:rPr lang="nb-NO" sz="1200" dirty="0"/>
              <a:t>Felles for medlemsorganisasjonene er deres </a:t>
            </a:r>
            <a:r>
              <a:rPr lang="nb-NO" sz="1200" b="1" dirty="0"/>
              <a:t>interesse og engasjement for grønne verdier. Det kan være å bruke naturen, leve av - og i pakt med naturen, bærekraftig høsting av naturen, lære av - og om naturen, foredle naturen, og å ta vare på natur og miljø. Det er samspill mellom mennesker og dyr. Det er grønn kunnskap, grønne tradisjoner, grønne verdier og grønn utvikling.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6BC7-6F7B-4ADA-9908-0287BF3D717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77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Så lenge det finnes en studieplan …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6BC7-6F7B-4ADA-9908-0287BF3D717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558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mener potensialet er mye større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6BC7-6F7B-4ADA-9908-0287BF3D717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545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MÅ GODKJENNES AV NBF SENTRALT! VÆR UTE I GOD TID!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6BC7-6F7B-4ADA-9908-0287BF3D717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673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dirty="0"/>
              <a:t>Astrid Frøyen </a:t>
            </a:r>
            <a:r>
              <a:rPr lang="en-US" sz="1200" dirty="0"/>
              <a:t>(</a:t>
            </a:r>
            <a:r>
              <a:rPr lang="en-US" sz="1200" dirty="0" err="1"/>
              <a:t>Førstekonsulent</a:t>
            </a:r>
            <a:r>
              <a:rPr lang="en-US" sz="1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 err="1"/>
              <a:t>Opplæringstilskudd</a:t>
            </a:r>
            <a:r>
              <a:rPr lang="en-US" sz="1200" dirty="0"/>
              <a:t> og </a:t>
            </a:r>
            <a:r>
              <a:rPr lang="en-US" sz="1200" dirty="0" err="1"/>
              <a:t>tilretteleggingstilskudd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(post@naturogmiljo.no / 905 93 595)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Tine Bjonge </a:t>
            </a:r>
            <a:r>
              <a:rPr lang="en-US" sz="1200" dirty="0"/>
              <a:t>(</a:t>
            </a:r>
            <a:r>
              <a:rPr lang="en-US" sz="1200" dirty="0" err="1"/>
              <a:t>Daglig</a:t>
            </a:r>
            <a:r>
              <a:rPr lang="en-US" sz="1200" dirty="0"/>
              <a:t> </a:t>
            </a:r>
            <a:r>
              <a:rPr lang="en-US" sz="1200" dirty="0" err="1"/>
              <a:t>leder</a:t>
            </a:r>
            <a:r>
              <a:rPr lang="en-US" sz="1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dirty="0" err="1"/>
              <a:t>Studieplaner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(tine@naturogmiljo.no / 93441380)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6BC7-6F7B-4ADA-9908-0287BF3D717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082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498E0A-A791-43B6-AE0D-647C688CE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D064529-C0F2-4B05-AEB6-83B9D077C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2ADCA9B-E145-4D49-9C24-7AE30D28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A25C-4F27-4EE1-AF1A-6D8A40869665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909F63-69CA-43E9-BD7E-6397BD63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83B9C1-E87B-4BDD-984B-51F38D76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3F60-5B7B-4550-BC4A-C8F34B0B99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61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5B17A4-3AE3-4E9C-89A0-D720A362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58F690A-9D85-4527-8700-FC987AC53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16347FB-7187-48FF-A377-68D7FD1C8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A25C-4F27-4EE1-AF1A-6D8A40869665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38A68F4-9052-47E8-A671-1B6F5A14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10EA65-0596-49DF-9A8A-79D7269B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3F60-5B7B-4550-BC4A-C8F34B0B99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886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237B708-3E1E-4EFB-8FFD-15456D4FE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4476896-04E4-45CC-A552-C336398F2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FC5DCA0-5299-46F1-89F6-78E1A2D0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A25C-4F27-4EE1-AF1A-6D8A40869665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E88791-CEEB-480F-BEE9-0B229384C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D493559-7B5A-4FF1-ACA9-6A6BEA27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3F60-5B7B-4550-BC4A-C8F34B0B99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030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8A4D31-64FA-4DDC-88CD-75C1EE98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EA1DE9-BD76-4A2C-9071-AF64BD38D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5806B5-1E7E-42A1-A4C0-7C693E0B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A25C-4F27-4EE1-AF1A-6D8A40869665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850031-3024-4FC4-A49F-97B5A8AD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AB5E7A-A83B-4D13-8196-B48F8DB0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3F60-5B7B-4550-BC4A-C8F34B0B99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819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06E6F0-1E80-41AF-951C-5F161C0AD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F1B5B70-4643-47D6-B65D-86D9733D2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4590D9-5919-4089-8A23-DB7FAC9A4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A25C-4F27-4EE1-AF1A-6D8A40869665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9A38EC-9F00-41FD-9993-8B9F4507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832719-0D6F-46FB-848E-DA38E20CE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3F60-5B7B-4550-BC4A-C8F34B0B99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384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868D7D-5644-4E77-975A-2B5FBBEF0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657420-5EEF-4331-B34C-AF5E27AC3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D857A1A-797A-4955-AAC2-999B580D0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2E36A84-4147-4262-BB5C-A3E2043C5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A25C-4F27-4EE1-AF1A-6D8A40869665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5822E69-70EB-4033-9EB8-15436021C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1D21825-5788-484D-82C3-FA799556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3F60-5B7B-4550-BC4A-C8F34B0B99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289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2D7DE2-F4C6-42A5-860F-543BE8D3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EA57503-2B7F-43C1-A476-6E2081C8F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8A60F14-70A2-420F-97FC-97487BC3B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3164C9E-BFAA-4BDE-80E4-DE273F43C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A17651C-87C4-4B0C-82FA-F1F251644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7985BC0-A34A-4D97-989F-AE5E5E38B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A25C-4F27-4EE1-AF1A-6D8A40869665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D224B93-C1C7-489F-AAE8-AEE554C6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AB2D953-5FE6-4DC9-A921-AA09D76C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3F60-5B7B-4550-BC4A-C8F34B0B99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8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C6381F-23B7-44B3-9146-DAB0A3408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2B5A1AE-4545-4FC8-8796-3F98645A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A25C-4F27-4EE1-AF1A-6D8A40869665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A582626-5718-4999-9286-F80DF343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85933E-61EA-4ADC-9EBF-92B2FBC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3F60-5B7B-4550-BC4A-C8F34B0B99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261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5049378-F93B-449F-BAE1-E581E8E35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A25C-4F27-4EE1-AF1A-6D8A40869665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9860F10-645C-41CF-BD7A-BE237FB1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1B1B26-8A27-44ED-B622-E16B70FA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3F60-5B7B-4550-BC4A-C8F34B0B99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150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9195D4-102B-4DD0-8D9B-9BF16D20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9D583F-F166-45ED-8F4C-9535E6B13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5061B29-167F-4A35-A31A-EC25CF525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0F87CA0-3FCC-42AE-8E16-78F5A98B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A25C-4F27-4EE1-AF1A-6D8A40869665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02FF789-79B5-4CEA-A9C2-58BEA76C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E48459F-FDB3-4B10-9D90-3BDE16B93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3F60-5B7B-4550-BC4A-C8F34B0B99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87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039B0C-54A3-4EDD-8AA7-7C388304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4091A3E-B857-43C9-BBE5-738AC5BF7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3075BD5-A3A6-49E0-B268-FAC0EE3DD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D2D47AF-A67E-4559-A446-E4873B92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A25C-4F27-4EE1-AF1A-6D8A40869665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72A0CAD-4499-4AF2-8030-3B43AA45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442BB79-3922-477C-9014-ED54A545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3F60-5B7B-4550-BC4A-C8F34B0B99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991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7F7CF27-812E-4195-B729-69CFDC81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7A60CB5-C3AD-4E1D-95E3-F82658568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68FB7A-5D3A-40AB-9689-3AD57497C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3A25C-4F27-4EE1-AF1A-6D8A40869665}" type="datetimeFigureOut">
              <a:rPr lang="nb-NO" smtClean="0"/>
              <a:t>19.04.2023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AFAC713-FCCB-4860-813D-BE10AFD23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153C35C-1101-4E17-AA1B-3270C9FFC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73F60-5B7B-4550-BC4A-C8F34B0B99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237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post@naturogmiljo.n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CCF74056-9076-47AD-9F8B-6806F2C88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281928" cy="4135437"/>
          </a:xfrm>
        </p:spPr>
        <p:txBody>
          <a:bodyPr>
            <a:normAutofit/>
          </a:bodyPr>
          <a:lstStyle/>
          <a:p>
            <a:pPr algn="l"/>
            <a:r>
              <a:rPr lang="nb-NO" sz="3600" dirty="0">
                <a:solidFill>
                  <a:srgbClr val="00B050"/>
                </a:solidFill>
              </a:rPr>
              <a:t>Studieforbundet natur og miljø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2F6E958-9420-4EAB-BCD0-9C81B04F7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8114" y="1232452"/>
            <a:ext cx="3200400" cy="3850919"/>
          </a:xfrm>
        </p:spPr>
        <p:txBody>
          <a:bodyPr anchor="b">
            <a:normAutofit fontScale="85000" lnSpcReduction="20000"/>
          </a:bodyPr>
          <a:lstStyle/>
          <a:p>
            <a:pPr algn="l"/>
            <a:r>
              <a:rPr lang="nb-NO" sz="6600" dirty="0">
                <a:solidFill>
                  <a:schemeClr val="bg1"/>
                </a:solidFill>
              </a:rPr>
              <a:t>Norsk Botanisk</a:t>
            </a:r>
          </a:p>
          <a:p>
            <a:pPr algn="l"/>
            <a:r>
              <a:rPr lang="nb-NO" sz="6600" dirty="0">
                <a:solidFill>
                  <a:schemeClr val="bg1"/>
                </a:solidFill>
              </a:rPr>
              <a:t>Forening</a:t>
            </a:r>
          </a:p>
          <a:p>
            <a:pPr algn="l"/>
            <a:endParaRPr lang="nb-NO" dirty="0"/>
          </a:p>
          <a:p>
            <a:pPr algn="l"/>
            <a:endParaRPr lang="nb-NO" dirty="0"/>
          </a:p>
          <a:p>
            <a:pPr algn="l"/>
            <a:endParaRPr lang="nb-NO" dirty="0"/>
          </a:p>
          <a:p>
            <a:pPr algn="l"/>
            <a:r>
              <a:rPr lang="nb-NO" dirty="0">
                <a:solidFill>
                  <a:srgbClr val="FFFFFF"/>
                </a:solidFill>
              </a:rPr>
              <a:t>Studieplaner og kurs</a:t>
            </a:r>
          </a:p>
          <a:p>
            <a:pPr algn="l"/>
            <a:r>
              <a:rPr lang="nb-NO" dirty="0">
                <a:solidFill>
                  <a:srgbClr val="FFFFFF"/>
                </a:solidFill>
              </a:rPr>
              <a:t>19. April 2023</a:t>
            </a:r>
          </a:p>
        </p:txBody>
      </p:sp>
      <p:sp>
        <p:nvSpPr>
          <p:cNvPr id="35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14B3B4C-3465-4E2A-98F6-E4E84BAE3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262" y="1127677"/>
            <a:ext cx="4806563" cy="312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4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CA58980-5CC9-469F-A961-FA7DFD23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nb-NO" sz="5400" dirty="0">
                <a:solidFill>
                  <a:srgbClr val="FFFFFF"/>
                </a:solidFill>
              </a:rPr>
              <a:t>En god studieplan</a:t>
            </a:r>
            <a:endParaRPr lang="nb-NO" sz="2200" dirty="0">
              <a:solidFill>
                <a:srgbClr val="FFFFFF"/>
              </a:solidFill>
            </a:endParaRP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2A48C0C6-5D62-4673-A37B-1238FCA3FA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878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1638789-E6A7-4851-8A4B-2C0AC59D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b-NO" sz="4600"/>
              <a:t>Studieplanen</a:t>
            </a:r>
          </a:p>
        </p:txBody>
      </p:sp>
      <p:sp>
        <p:nvSpPr>
          <p:cNvPr id="4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Plassholder for innhold 2">
            <a:extLst>
              <a:ext uri="{FF2B5EF4-FFF2-40B4-BE49-F238E27FC236}">
                <a16:creationId xmlns:a16="http://schemas.microsoft.com/office/drawing/2014/main" id="{A12E5C6F-25A1-4531-AE2F-9EFA2B3557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258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215E0CA-4A43-4046-8100-D77112EF6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4" y="0"/>
            <a:ext cx="11971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30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908788-4247-4039-A325-3CF756215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b-NO" sz="6000">
                <a:solidFill>
                  <a:schemeClr val="accent5"/>
                </a:solidFill>
              </a:rPr>
              <a:t>Søknad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66D413B2-4787-44EB-B4B0-D58DC43850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760481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414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B4F7F4-B1EA-4926-85F4-C1BE4E04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b-NO" sz="6000">
                <a:solidFill>
                  <a:schemeClr val="accent5"/>
                </a:solidFill>
              </a:rPr>
              <a:t>Rapport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C08B6F66-559D-48EE-87C1-C4BCCCC142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765279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631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3DB1F-D0A8-4B94-8360-6F1CB45B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Bruk hjelpesiden. Finner dere ikke svar, ta kontakt med studieforbundet: </a:t>
            </a:r>
            <a:r>
              <a:rPr lang="nb-NO" sz="3600" dirty="0">
                <a:sym typeface="Wingdings" panose="05000000000000000000" pitchFamily="2" charset="2"/>
                <a:hlinkClick r:id="rId2"/>
              </a:rPr>
              <a:t>post@naturogmiljo.no</a:t>
            </a:r>
            <a:r>
              <a:rPr lang="nb-NO" sz="3600" dirty="0">
                <a:sym typeface="Wingdings" panose="05000000000000000000" pitchFamily="2" charset="2"/>
              </a:rPr>
              <a:t> / </a:t>
            </a:r>
            <a:r>
              <a:rPr lang="en-US" sz="3600" dirty="0"/>
              <a:t>905 93 595</a:t>
            </a:r>
            <a:endParaRPr lang="nb-NO" sz="3600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EB5E093-6667-4624-8827-50586B16F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10425"/>
            <a:ext cx="3858163" cy="1876687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216F276-11B0-47DF-9F3F-FFAF9FF76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430" y="2958607"/>
            <a:ext cx="3867690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5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EEB1B2-5E1E-FC69-35D0-43F7A40A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68"/>
            <a:ext cx="10515600" cy="1325563"/>
          </a:xfrm>
        </p:spPr>
        <p:txBody>
          <a:bodyPr>
            <a:normAutofit/>
          </a:bodyPr>
          <a:lstStyle/>
          <a:p>
            <a:r>
              <a:rPr lang="nb-NO" sz="5400" dirty="0">
                <a:solidFill>
                  <a:srgbClr val="00B050"/>
                </a:solidFill>
              </a:rPr>
              <a:t>Overordnede mål for kursaktiviteten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E0CE34-65B2-65C8-40F1-286B04493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nb-NO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Lov om voksenopplæring, §4 Overordnede mål for studieforbundenes kursaktivitet</a:t>
            </a:r>
            <a:endParaRPr lang="nb-NO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nb-NO" sz="19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Studieforbundene skal drive sin kursaktivitet på grunnlag av minst ett av følgende overordnede mål: </a:t>
            </a:r>
            <a:endParaRPr lang="nb-NO" sz="1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nb-NO" sz="19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Å bidra til å vedlikeholde og styrke demokratiet og legge grunnlag for bærekraftig utvikling ved å engasjere og utvikle aktive medborgere.</a:t>
            </a:r>
            <a:endParaRPr lang="nb-NO" sz="1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nb-NO" sz="19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Å senke terskelen for læring og deltakelse i frivillige organisasjoner.</a:t>
            </a:r>
            <a:endParaRPr lang="nb-NO" sz="1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nb-NO" sz="19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Å bekjempe utenforskap og bidra til inkludering.</a:t>
            </a:r>
            <a:endParaRPr lang="nb-NO" sz="1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nb-NO" sz="19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Å bidra til motivasjon og tilgang til kunnskap og kompetanse for alle og slik møte behov i et samfunn og arbeidsliv i stadig endring.</a:t>
            </a:r>
            <a:endParaRPr lang="nb-NO" sz="1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nb-NO" sz="19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Å styrke kulturelt mangfold og bevare kulturarven gjennom læring.</a:t>
            </a:r>
            <a:endParaRPr lang="nb-NO" sz="1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lphaLcParenR"/>
            </a:pPr>
            <a:r>
              <a:rPr lang="nb-NO" sz="19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Å være en selvstendig arena for læring og et supplement til offentlige utdanningstilbud for voksne</a:t>
            </a:r>
            <a:endParaRPr lang="nb-NO" sz="1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900" dirty="0"/>
          </a:p>
        </p:txBody>
      </p:sp>
    </p:spTree>
    <p:extLst>
      <p:ext uri="{BB962C8B-B14F-4D97-AF65-F5344CB8AC3E}">
        <p14:creationId xmlns:p14="http://schemas.microsoft.com/office/powerpoint/2010/main" val="198734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6993D2DA-55A5-AFFC-B2AA-BAE2B1186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Kontoret</a:t>
            </a:r>
            <a:endParaRPr lang="en-US" sz="5400" dirty="0"/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2C4C3407-6069-42F5-7D93-B19DB593AE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0277" r="24392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384BB0C-5B78-C981-5191-2A3572625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b="1" dirty="0"/>
              <a:t>Astrid Frøyen </a:t>
            </a:r>
            <a:r>
              <a:rPr lang="en-US" sz="2200" dirty="0"/>
              <a:t>(</a:t>
            </a:r>
            <a:r>
              <a:rPr lang="en-US" sz="2200" dirty="0" err="1"/>
              <a:t>Førstekonsulent</a:t>
            </a:r>
            <a:r>
              <a:rPr lang="en-US" sz="2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err="1"/>
              <a:t>Opplæringstilskudd</a:t>
            </a:r>
            <a:r>
              <a:rPr lang="en-US" sz="2200" dirty="0"/>
              <a:t> og </a:t>
            </a:r>
            <a:r>
              <a:rPr lang="en-US" sz="2200" dirty="0" err="1"/>
              <a:t>tilretteleggingstilskudd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(post@naturogmiljo.no / 905 93 595)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Tine Bjonge </a:t>
            </a:r>
            <a:r>
              <a:rPr lang="en-US" sz="2200" dirty="0"/>
              <a:t>(</a:t>
            </a:r>
            <a:r>
              <a:rPr lang="en-US" sz="2200" dirty="0" err="1"/>
              <a:t>Daglig</a:t>
            </a:r>
            <a:r>
              <a:rPr lang="en-US" sz="2200" dirty="0"/>
              <a:t> </a:t>
            </a:r>
            <a:r>
              <a:rPr lang="en-US" sz="2200" dirty="0" err="1"/>
              <a:t>leder</a:t>
            </a:r>
            <a:r>
              <a:rPr lang="en-US" sz="22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err="1"/>
              <a:t>Studieplaner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(tine@naturogmiljo.no / 93441380)</a:t>
            </a:r>
          </a:p>
        </p:txBody>
      </p:sp>
    </p:spTree>
    <p:extLst>
      <p:ext uri="{BB962C8B-B14F-4D97-AF65-F5344CB8AC3E}">
        <p14:creationId xmlns:p14="http://schemas.microsoft.com/office/powerpoint/2010/main" val="398465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1FDFD3-EC54-F792-9E08-D5259B03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572895" cy="1005962"/>
          </a:xfrm>
        </p:spPr>
        <p:txBody>
          <a:bodyPr/>
          <a:lstStyle/>
          <a:p>
            <a:r>
              <a:rPr lang="nb-NO" dirty="0">
                <a:solidFill>
                  <a:srgbClr val="00B050"/>
                </a:solidFill>
              </a:rPr>
              <a:t>Studieforbund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C2E24C5-570F-B648-4A6C-2CFC862F8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29" y="2632520"/>
            <a:ext cx="2526262" cy="707658"/>
          </a:xfrm>
          <a:prstGeom prst="rect">
            <a:avLst/>
          </a:prstGeom>
        </p:spPr>
      </p:pic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147AF283-EFD8-AA0B-A0F2-CA60136CE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723" y="3953307"/>
            <a:ext cx="1836708" cy="815623"/>
          </a:xfr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4259A8E5-478B-A99D-D14A-39207C504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29" y="5007450"/>
            <a:ext cx="1714739" cy="120031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65C9D592-4FB1-3167-9FE3-19B4C3123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366" y="5436306"/>
            <a:ext cx="2811325" cy="914528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AE64C330-7E8A-A3C8-6B5C-B536801726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740" y="2558598"/>
            <a:ext cx="2627966" cy="597637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E79D6FC1-C0A0-C420-621C-B55EA2ABF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3368" y="4134899"/>
            <a:ext cx="2526261" cy="80305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73ED50C7-86CC-48B0-9869-C0D5995376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9507" y="2703610"/>
            <a:ext cx="1791588" cy="1187793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3F9C5EF-EA2E-3EDD-57AE-1CA2B547D8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0957" y="5231431"/>
            <a:ext cx="2811325" cy="1119403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79AB2665-BE60-354F-2DF4-C6ACE1511C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1364" y="3332768"/>
            <a:ext cx="2457793" cy="885949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BE890A23-4C06-A577-9270-DFA655981F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6028" y="2713658"/>
            <a:ext cx="3145763" cy="774910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16763158-CDE2-45C4-38EB-6C77ADC32E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9800" y="4660376"/>
            <a:ext cx="2811326" cy="377029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65B6CECD-BA74-72B7-5AE2-18CB6E85F1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7670" y="3555644"/>
            <a:ext cx="2457793" cy="735909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B9B05EBD-8E92-981F-C9A0-61B5F80FDC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97173" y="4439556"/>
            <a:ext cx="1567432" cy="774910"/>
          </a:xfrm>
          <a:prstGeom prst="rect">
            <a:avLst/>
          </a:prstGeom>
        </p:spPr>
      </p:pic>
      <p:pic>
        <p:nvPicPr>
          <p:cNvPr id="35" name="Bilde 34">
            <a:extLst>
              <a:ext uri="{FF2B5EF4-FFF2-40B4-BE49-F238E27FC236}">
                <a16:creationId xmlns:a16="http://schemas.microsoft.com/office/drawing/2014/main" id="{16F755C0-C399-F07F-0329-A83434D69A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1126" y="5406228"/>
            <a:ext cx="2269804" cy="878407"/>
          </a:xfrm>
          <a:prstGeom prst="rect">
            <a:avLst/>
          </a:prstGeom>
        </p:spPr>
      </p:pic>
      <p:sp>
        <p:nvSpPr>
          <p:cNvPr id="37" name="TekstSylinder 36">
            <a:extLst>
              <a:ext uri="{FF2B5EF4-FFF2-40B4-BE49-F238E27FC236}">
                <a16:creationId xmlns:a16="http://schemas.microsoft.com/office/drawing/2014/main" id="{9B9C7278-715E-7D6F-800E-C3758B9FB45A}"/>
              </a:ext>
            </a:extLst>
          </p:cNvPr>
          <p:cNvSpPr txBox="1"/>
          <p:nvPr/>
        </p:nvSpPr>
        <p:spPr>
          <a:xfrm>
            <a:off x="748492" y="1287261"/>
            <a:ext cx="106950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1800" dirty="0"/>
              <a:t>Et studieforbund er en ideell organisasjon som har </a:t>
            </a:r>
            <a:r>
              <a:rPr lang="nb-NO" sz="1800" u="sng" dirty="0"/>
              <a:t>voksenopplæring</a:t>
            </a:r>
            <a:r>
              <a:rPr lang="nb-NO" sz="1800" dirty="0"/>
              <a:t> som hovedformål, og som består av to eller flere medlemsorganisasjoner. Studieforbundet natur og miljø er ett av 14 godkjente studieforbund i Norge.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750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45B806A-E482-935A-2F9A-43EAAD0E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31" y="530578"/>
            <a:ext cx="10803217" cy="1160110"/>
          </a:xfrm>
        </p:spPr>
        <p:txBody>
          <a:bodyPr>
            <a:normAutofit/>
          </a:bodyPr>
          <a:lstStyle/>
          <a:p>
            <a:r>
              <a:rPr lang="nb-NO" sz="3700" dirty="0">
                <a:solidFill>
                  <a:srgbClr val="00B050"/>
                </a:solidFill>
              </a:rPr>
              <a:t>Det grønne studieforbundet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F41318A-7753-5964-BAA5-A483EBC4B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31" y="1825625"/>
            <a:ext cx="5440195" cy="4302751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44" name="Arc 43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E4072766-B053-03BB-8964-E1F51FB1C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570" y="1825625"/>
            <a:ext cx="4771178" cy="4388908"/>
          </a:xfrm>
        </p:spPr>
        <p:txBody>
          <a:bodyPr numCol="3">
            <a:normAutofit/>
          </a:bodyPr>
          <a:lstStyle/>
          <a:p>
            <a:r>
              <a:rPr lang="nb-NO" sz="1300" dirty="0"/>
              <a:t>4H Norge</a:t>
            </a:r>
          </a:p>
          <a:p>
            <a:r>
              <a:rPr lang="nb-NO" sz="1300" dirty="0" err="1"/>
              <a:t>BirdLife</a:t>
            </a:r>
            <a:r>
              <a:rPr lang="nb-NO" sz="1300" dirty="0"/>
              <a:t> Norge</a:t>
            </a:r>
          </a:p>
          <a:p>
            <a:r>
              <a:rPr lang="nb-NO" sz="1300" dirty="0"/>
              <a:t>Den Norske Turistforening</a:t>
            </a:r>
          </a:p>
          <a:p>
            <a:r>
              <a:rPr lang="nb-NO" sz="1300" dirty="0"/>
              <a:t>Det norske hageselskap</a:t>
            </a:r>
          </a:p>
          <a:p>
            <a:r>
              <a:rPr lang="nb-NO" sz="1300" dirty="0"/>
              <a:t>Foreningen Arbeidshesten</a:t>
            </a:r>
          </a:p>
          <a:p>
            <a:r>
              <a:rPr lang="nb-NO" sz="1300" dirty="0"/>
              <a:t>Grønt Fagforum</a:t>
            </a:r>
          </a:p>
          <a:p>
            <a:r>
              <a:rPr lang="nb-NO" sz="1300" dirty="0"/>
              <a:t>Hest og Helse</a:t>
            </a:r>
          </a:p>
          <a:p>
            <a:r>
              <a:rPr lang="nb-NO" sz="1300" dirty="0"/>
              <a:t>Jakt- og Fiskesenteret</a:t>
            </a:r>
          </a:p>
          <a:p>
            <a:r>
              <a:rPr lang="nb-NO" sz="1300" dirty="0"/>
              <a:t>Natur og Ungdom</a:t>
            </a:r>
          </a:p>
          <a:p>
            <a:r>
              <a:rPr lang="nb-NO" sz="1300" dirty="0"/>
              <a:t>Nei til EU</a:t>
            </a:r>
          </a:p>
          <a:p>
            <a:r>
              <a:rPr lang="nb-NO" sz="1300" dirty="0"/>
              <a:t>Norges Birøkterlag</a:t>
            </a:r>
          </a:p>
          <a:p>
            <a:r>
              <a:rPr lang="nb-NO" sz="1300" dirty="0"/>
              <a:t>Norges Bondelag</a:t>
            </a:r>
          </a:p>
          <a:p>
            <a:r>
              <a:rPr lang="nb-NO" sz="1300" dirty="0"/>
              <a:t>Norges Bygdeungdomslag</a:t>
            </a:r>
          </a:p>
          <a:p>
            <a:r>
              <a:rPr lang="nb-NO" sz="1300" dirty="0"/>
              <a:t>Norges Fritids- og Småfiskeforbund</a:t>
            </a:r>
          </a:p>
          <a:p>
            <a:r>
              <a:rPr lang="nb-NO" sz="1300" dirty="0"/>
              <a:t>Norges Jeger- og Fiskerforbund</a:t>
            </a:r>
          </a:p>
          <a:p>
            <a:r>
              <a:rPr lang="nb-NO" sz="1300" dirty="0"/>
              <a:t>Norges Kaninavlsforbund</a:t>
            </a:r>
          </a:p>
          <a:p>
            <a:r>
              <a:rPr lang="nb-NO" sz="1300" dirty="0"/>
              <a:t>Norges Naturvernforbund</a:t>
            </a:r>
          </a:p>
          <a:p>
            <a:r>
              <a:rPr lang="nb-NO" sz="1300" dirty="0"/>
              <a:t>Norges sopp- og nyttevekstforbund</a:t>
            </a:r>
          </a:p>
          <a:p>
            <a:r>
              <a:rPr lang="nb-NO" sz="1300" dirty="0"/>
              <a:t>Norges Speiderforbund</a:t>
            </a:r>
          </a:p>
          <a:p>
            <a:r>
              <a:rPr lang="nb-NO" sz="1300" dirty="0"/>
              <a:t>Norsk Bonde- og Småbrukarlag </a:t>
            </a:r>
          </a:p>
          <a:p>
            <a:r>
              <a:rPr lang="nb-NO" sz="1300" b="1" dirty="0"/>
              <a:t>Norsk Botanisk Forening</a:t>
            </a:r>
          </a:p>
          <a:p>
            <a:r>
              <a:rPr lang="nb-NO" sz="1300" dirty="0"/>
              <a:t>Norsk Kennel Klubb</a:t>
            </a:r>
          </a:p>
          <a:p>
            <a:r>
              <a:rPr lang="nb-NO" sz="1300" dirty="0"/>
              <a:t>Norsk Kolonihageforbund</a:t>
            </a:r>
          </a:p>
          <a:p>
            <a:r>
              <a:rPr lang="nb-NO" sz="1300" dirty="0"/>
              <a:t>Norske Redningshunder</a:t>
            </a:r>
          </a:p>
          <a:p>
            <a:r>
              <a:rPr lang="nb-NO" sz="1300" dirty="0" err="1"/>
              <a:t>Sabima</a:t>
            </a:r>
            <a:r>
              <a:rPr lang="nb-NO" sz="1300" dirty="0"/>
              <a:t> </a:t>
            </a:r>
          </a:p>
          <a:p>
            <a:r>
              <a:rPr lang="nb-NO" sz="1300" dirty="0"/>
              <a:t>Skogn Folkehøgskole</a:t>
            </a:r>
          </a:p>
          <a:p>
            <a:pPr marL="0" indent="0">
              <a:buNone/>
            </a:pPr>
            <a:endParaRPr lang="nb-NO" sz="1300" dirty="0"/>
          </a:p>
        </p:txBody>
      </p:sp>
    </p:spTree>
    <p:extLst>
      <p:ext uri="{BB962C8B-B14F-4D97-AF65-F5344CB8AC3E}">
        <p14:creationId xmlns:p14="http://schemas.microsoft.com/office/powerpoint/2010/main" val="133411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463EB0A-3D7C-4AA5-BFA5-8EE5B4BA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7F5543D-6C60-D4AD-8CCF-4DBFCBB4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51" y="1122363"/>
            <a:ext cx="11034695" cy="3174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Hva</a:t>
            </a:r>
            <a:r>
              <a:rPr lang="en-US" sz="8000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er </a:t>
            </a:r>
            <a:r>
              <a:rPr lang="en-US" sz="8000" kern="1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voksenopplæring</a:t>
            </a:r>
            <a:r>
              <a:rPr lang="en-US" sz="8000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475122-30D5-5FB1-F630-7E9242D9D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51" y="4723637"/>
            <a:ext cx="11034695" cy="14813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Voksenopplæring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organiserte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læringsaktiviteter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tilrettelagt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voksne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45AD00-F967-454D-A4B2-39ABA5C8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BC5B79-B912-427C-8219-E3E5094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742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25CBD32A-84EA-D009-E47D-7E65D3C0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>
            <a:normAutofit/>
          </a:bodyPr>
          <a:lstStyle/>
          <a:p>
            <a:r>
              <a:rPr lang="nb-NO" sz="5200" dirty="0">
                <a:solidFill>
                  <a:srgbClr val="00B050"/>
                </a:solidFill>
              </a:rPr>
              <a:t>Tilskudd til voksenopplæring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779C25B-16C6-CBC9-88F3-3E2F76A0C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98626"/>
            <a:ext cx="5158427" cy="373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 dirty="0"/>
              <a:t>Tilskudd til voksenopplæring</a:t>
            </a:r>
          </a:p>
          <a:p>
            <a:pPr marL="0" indent="0">
              <a:buNone/>
            </a:pPr>
            <a:r>
              <a:rPr lang="nb-NO" sz="2000" dirty="0"/>
              <a:t>All opplæring i våre medlemsorganisasjoner, gjennomført i henhold til lov og forskrift om voksenopplæring, er tilskuddsberettiget.</a:t>
            </a:r>
          </a:p>
          <a:p>
            <a:pPr marL="0" indent="0">
              <a:buNone/>
            </a:pPr>
            <a:r>
              <a:rPr lang="nb-NO" sz="2000" dirty="0"/>
              <a:t>Studieforbundet utbetaler årlig over seks millioner kroner til voksenopplæring i medlemsorganisasjonene.</a:t>
            </a:r>
          </a:p>
          <a:p>
            <a:pPr marL="0" indent="0">
              <a:buNone/>
            </a:pPr>
            <a:r>
              <a:rPr lang="nb-NO" sz="2000" dirty="0"/>
              <a:t>Som medlem i Studieforbundet natur og miljø har NBF, og alle </a:t>
            </a:r>
            <a:r>
              <a:rPr lang="nb-NO" sz="2000" dirty="0" err="1"/>
              <a:t>NBFs</a:t>
            </a:r>
            <a:r>
              <a:rPr lang="nb-NO" sz="2000" dirty="0"/>
              <a:t> foreninger og avdelinger, anledning til å søke om og motta tilskudd til voksenopplæring.</a:t>
            </a:r>
          </a:p>
          <a:p>
            <a:pPr marL="0" indent="0">
              <a:buNone/>
            </a:pPr>
            <a:endParaRPr lang="nb-NO" sz="2000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604F83D-23C7-E50D-674C-819A22859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54" y="2398626"/>
            <a:ext cx="5164645" cy="373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900" b="1" dirty="0"/>
              <a:t>Opplæringstilskudd</a:t>
            </a:r>
          </a:p>
          <a:p>
            <a:pPr marL="0" indent="0">
              <a:buNone/>
            </a:pPr>
            <a:r>
              <a:rPr lang="nb-NO" sz="1900" dirty="0"/>
              <a:t>Opplæringstilskuddet er flatt kr 100 per kurstime, både med og uten lærer. </a:t>
            </a:r>
          </a:p>
          <a:p>
            <a:pPr marL="0" indent="0">
              <a:buNone/>
            </a:pPr>
            <a:r>
              <a:rPr lang="nb-NO" sz="1900" dirty="0"/>
              <a:t>Tilskuddet skal bidra til å redusere deltakernes opplæringskostnader.</a:t>
            </a:r>
          </a:p>
          <a:p>
            <a:pPr marL="0" indent="0">
              <a:buNone/>
            </a:pPr>
            <a:r>
              <a:rPr lang="nb-NO" sz="1900" b="1" dirty="0"/>
              <a:t>Tilretteleggingstilskudd</a:t>
            </a:r>
          </a:p>
          <a:p>
            <a:pPr marL="0" indent="0">
              <a:buNone/>
            </a:pPr>
            <a:r>
              <a:rPr lang="nb-NO" sz="1900" dirty="0"/>
              <a:t>Tilretteleggingstilskudd er et supplement til opplæringstilskuddet.</a:t>
            </a:r>
          </a:p>
          <a:p>
            <a:pPr marL="0" indent="0">
              <a:buNone/>
            </a:pPr>
            <a:r>
              <a:rPr lang="nb-NO" sz="1900" dirty="0"/>
              <a:t>Tilskuddet gis for å fjerne hindringer for deltagelse i opplæring. Kostnadene må dokumenteres.</a:t>
            </a:r>
          </a:p>
          <a:p>
            <a:pPr marL="0" indent="0">
              <a:buNone/>
            </a:pPr>
            <a:endParaRPr lang="nb-NO" sz="1900" dirty="0"/>
          </a:p>
          <a:p>
            <a:pPr marL="0" indent="0">
              <a:buNone/>
            </a:pPr>
            <a:endParaRPr lang="nb-NO" sz="1900" dirty="0"/>
          </a:p>
          <a:p>
            <a:pPr marL="0" indent="0">
              <a:buNone/>
            </a:pPr>
            <a:endParaRPr lang="nb-NO" sz="1900" dirty="0"/>
          </a:p>
        </p:txBody>
      </p:sp>
    </p:spTree>
    <p:extLst>
      <p:ext uri="{BB962C8B-B14F-4D97-AF65-F5344CB8AC3E}">
        <p14:creationId xmlns:p14="http://schemas.microsoft.com/office/powerpoint/2010/main" val="29104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C90B367-C4AF-BA1E-6937-A25C1926F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B050"/>
                </a:solidFill>
              </a:rPr>
              <a:t>Norsk Botanisk Forening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72EDF4A-7CEE-893B-D0A2-D8D18D362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80053"/>
            <a:ext cx="3069771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NBF har i 10-års perioden 2013-2022 rapporter inn og fått godkjent 4 213 kurstimer.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Samlet tilskudd til NBF var i samme periode kr 417 868.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Er dere fornøyd med det?</a:t>
            </a:r>
          </a:p>
          <a:p>
            <a:pPr marL="0" indent="0">
              <a:lnSpc>
                <a:spcPct val="100000"/>
              </a:lnSpc>
              <a:buNone/>
            </a:pPr>
            <a:endParaRPr lang="nb-NO" sz="2400" dirty="0"/>
          </a:p>
          <a:p>
            <a:pPr marL="0" indent="0">
              <a:buNone/>
            </a:pPr>
            <a:endParaRPr lang="nb-NO" dirty="0"/>
          </a:p>
        </p:txBody>
      </p:sp>
      <p:graphicFrame>
        <p:nvGraphicFramePr>
          <p:cNvPr id="8" name="Plassholder for innhold 8">
            <a:extLst>
              <a:ext uri="{FF2B5EF4-FFF2-40B4-BE49-F238E27FC236}">
                <a16:creationId xmlns:a16="http://schemas.microsoft.com/office/drawing/2014/main" id="{050D8B5D-FA93-5BAB-D751-F4591185398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1282499"/>
              </p:ext>
            </p:extLst>
          </p:nvPr>
        </p:nvGraphicFramePr>
        <p:xfrm>
          <a:off x="4419600" y="1567543"/>
          <a:ext cx="6934200" cy="4071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231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0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EDF6119-0872-4059-A777-638EFDDD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r>
              <a:rPr lang="nb-NO" sz="4800" dirty="0">
                <a:solidFill>
                  <a:srgbClr val="00B050"/>
                </a:solidFill>
              </a:rPr>
              <a:t>Lov og forskrift – Krav til kurs og deltakere</a:t>
            </a:r>
          </a:p>
        </p:txBody>
      </p:sp>
      <p:graphicFrame>
        <p:nvGraphicFramePr>
          <p:cNvPr id="13" name="Plassholder for innhold 3">
            <a:extLst>
              <a:ext uri="{FF2B5EF4-FFF2-40B4-BE49-F238E27FC236}">
                <a16:creationId xmlns:a16="http://schemas.microsoft.com/office/drawing/2014/main" id="{A4055017-F3FF-4DF7-8BDF-7FE35AC387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8013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403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9BCB92B-6154-DE4D-3A99-D0720BD59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solidFill>
                  <a:srgbClr val="00B050"/>
                </a:solidFill>
              </a:rPr>
              <a:t>NBFs</a:t>
            </a:r>
            <a:r>
              <a:rPr lang="nb-NO" dirty="0">
                <a:solidFill>
                  <a:srgbClr val="00B050"/>
                </a:solidFill>
              </a:rPr>
              <a:t> studieplaner (16)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B83C5BE-5C48-BFB0-D1A2-AF9C45A87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22365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nb-NO" sz="3400" dirty="0"/>
              <a:t>127 Innsamling og bestemmelse av kryptogamer (4–30 timer)</a:t>
            </a:r>
          </a:p>
          <a:p>
            <a:pPr>
              <a:lnSpc>
                <a:spcPct val="120000"/>
              </a:lnSpc>
            </a:pPr>
            <a:r>
              <a:rPr lang="nb-NO" sz="3400" dirty="0"/>
              <a:t>161 Kryptogam-kurs (4–20 timer)	</a:t>
            </a:r>
          </a:p>
          <a:p>
            <a:pPr>
              <a:lnSpc>
                <a:spcPct val="120000"/>
              </a:lnSpc>
            </a:pPr>
            <a:r>
              <a:rPr lang="nb-NO" sz="3400" dirty="0"/>
              <a:t>169 Plantekunnskap (4–30 timer)</a:t>
            </a:r>
          </a:p>
          <a:p>
            <a:pPr>
              <a:lnSpc>
                <a:spcPct val="120000"/>
              </a:lnSpc>
            </a:pPr>
            <a:r>
              <a:rPr lang="nb-NO" sz="3400" dirty="0"/>
              <a:t>268 </a:t>
            </a:r>
            <a:r>
              <a:rPr lang="nb-NO" sz="3400" dirty="0" err="1"/>
              <a:t>Slåttekurs</a:t>
            </a:r>
            <a:r>
              <a:rPr lang="nb-NO" sz="3400" dirty="0"/>
              <a:t> med ljå inklusiv botanikk og økologi i slåtteenger (4–32 timer)</a:t>
            </a:r>
          </a:p>
          <a:p>
            <a:pPr>
              <a:lnSpc>
                <a:spcPct val="120000"/>
              </a:lnSpc>
            </a:pPr>
            <a:r>
              <a:rPr lang="nb-NO" sz="3400" dirty="0"/>
              <a:t>1403 </a:t>
            </a:r>
            <a:r>
              <a:rPr lang="nb-NO" sz="3400" dirty="0" err="1"/>
              <a:t>Villblomsttur</a:t>
            </a:r>
            <a:r>
              <a:rPr lang="nb-NO" sz="3400" dirty="0"/>
              <a:t> (4–20 timer)</a:t>
            </a:r>
          </a:p>
          <a:p>
            <a:pPr>
              <a:lnSpc>
                <a:spcPct val="120000"/>
              </a:lnSpc>
            </a:pPr>
            <a:r>
              <a:rPr lang="nb-NO" sz="3400" dirty="0"/>
              <a:t>1423 Kartlegging av biologisk mangfold (4–21 timer)</a:t>
            </a:r>
          </a:p>
          <a:p>
            <a:pPr>
              <a:lnSpc>
                <a:spcPct val="120000"/>
              </a:lnSpc>
            </a:pPr>
            <a:r>
              <a:rPr lang="nb-NO" sz="3400" dirty="0"/>
              <a:t>1559 Kartlegging av planter (4–30 timer)</a:t>
            </a:r>
          </a:p>
          <a:p>
            <a:pPr>
              <a:lnSpc>
                <a:spcPct val="120000"/>
              </a:lnSpc>
            </a:pPr>
            <a:r>
              <a:rPr lang="nb-NO" sz="3400" dirty="0"/>
              <a:t>1563 Moser i kalkområder (4–48 timer)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DAFC998-83B6-8FBF-60A2-3548430FB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1076" y="1825625"/>
            <a:ext cx="4790114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sz="1900" dirty="0"/>
              <a:t>1565 Florakartlegging (4–50 timer)</a:t>
            </a:r>
          </a:p>
          <a:p>
            <a:pPr>
              <a:lnSpc>
                <a:spcPct val="100000"/>
              </a:lnSpc>
            </a:pPr>
            <a:r>
              <a:rPr lang="nb-NO" sz="1900" dirty="0"/>
              <a:t>1706 Florasamling (4–12 timer)</a:t>
            </a:r>
          </a:p>
          <a:p>
            <a:pPr>
              <a:lnSpc>
                <a:spcPct val="100000"/>
              </a:lnSpc>
            </a:pPr>
            <a:r>
              <a:rPr lang="nb-NO" sz="1900" dirty="0"/>
              <a:t>1710 Botanikk- grunnkurs (4–50 timer)</a:t>
            </a:r>
          </a:p>
          <a:p>
            <a:pPr>
              <a:lnSpc>
                <a:spcPct val="100000"/>
              </a:lnSpc>
            </a:pPr>
            <a:r>
              <a:rPr lang="nb-NO" sz="1900" dirty="0"/>
              <a:t>1730 Florakunnskap og interessefellesskap (4–12 timer)</a:t>
            </a:r>
          </a:p>
          <a:p>
            <a:pPr>
              <a:lnSpc>
                <a:spcPct val="100000"/>
              </a:lnSpc>
            </a:pPr>
            <a:r>
              <a:rPr lang="nb-NO" sz="1900" dirty="0"/>
              <a:t>1777 Fotografering av blomster (4–12 timer)</a:t>
            </a:r>
          </a:p>
          <a:p>
            <a:pPr>
              <a:lnSpc>
                <a:spcPct val="100000"/>
              </a:lnSpc>
            </a:pPr>
            <a:r>
              <a:rPr lang="nb-NO" sz="1900" dirty="0"/>
              <a:t>1787 Mosekunnskap og kartleggingsdugnad (4–16 timer)</a:t>
            </a:r>
          </a:p>
          <a:p>
            <a:pPr>
              <a:lnSpc>
                <a:spcPct val="100000"/>
              </a:lnSpc>
            </a:pPr>
            <a:r>
              <a:rPr lang="nb-NO" sz="1900" dirty="0"/>
              <a:t>2023 Turplanlegging (4–15 timer)</a:t>
            </a:r>
          </a:p>
          <a:p>
            <a:pPr>
              <a:lnSpc>
                <a:spcPct val="100000"/>
              </a:lnSpc>
            </a:pPr>
            <a:r>
              <a:rPr lang="nb-NO" sz="1900" dirty="0"/>
              <a:t>9600 Biologisk mangfold- kartlegging (4–45 timer)</a:t>
            </a:r>
          </a:p>
        </p:txBody>
      </p:sp>
    </p:spTree>
    <p:extLst>
      <p:ext uri="{BB962C8B-B14F-4D97-AF65-F5344CB8AC3E}">
        <p14:creationId xmlns:p14="http://schemas.microsoft.com/office/powerpoint/2010/main" val="3581585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3632</TotalTime>
  <Words>932</Words>
  <Application>Microsoft Office PowerPoint</Application>
  <PresentationFormat>Widescreen</PresentationFormat>
  <Paragraphs>153</Paragraphs>
  <Slides>16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Office-tema</vt:lpstr>
      <vt:lpstr>Studieforbundet natur og miljø</vt:lpstr>
      <vt:lpstr>Kontoret</vt:lpstr>
      <vt:lpstr>Studieforbund</vt:lpstr>
      <vt:lpstr>Det grønne studieforbundet</vt:lpstr>
      <vt:lpstr>Hva er voksenopplæring?</vt:lpstr>
      <vt:lpstr>Tilskudd til voksenopplæring</vt:lpstr>
      <vt:lpstr>Norsk Botanisk Forening</vt:lpstr>
      <vt:lpstr>Lov og forskrift – Krav til kurs og deltakere</vt:lpstr>
      <vt:lpstr>NBFs studieplaner (16)</vt:lpstr>
      <vt:lpstr>En god studieplan</vt:lpstr>
      <vt:lpstr>Studieplanen</vt:lpstr>
      <vt:lpstr>PowerPoint-presentasjon</vt:lpstr>
      <vt:lpstr>Søknad</vt:lpstr>
      <vt:lpstr>Rapport</vt:lpstr>
      <vt:lpstr>Bruk hjelpesiden. Finner dere ikke svar, ta kontakt med studieforbundet: post@naturogmiljo.no / 905 93 595</vt:lpstr>
      <vt:lpstr>Overordnede mål for kursaktiviteten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Aktuelle saker</dc:title>
  <dc:creator>Tine Bjonge</dc:creator>
  <cp:lastModifiedBy>Tine Bjonge</cp:lastModifiedBy>
  <cp:revision>32</cp:revision>
  <cp:lastPrinted>2023-04-19T15:33:51Z</cp:lastPrinted>
  <dcterms:created xsi:type="dcterms:W3CDTF">2021-06-01T12:58:53Z</dcterms:created>
  <dcterms:modified xsi:type="dcterms:W3CDTF">2023-04-19T15:47:58Z</dcterms:modified>
</cp:coreProperties>
</file>